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 id="2147483808" r:id="rId2"/>
    <p:sldMasterId id="2147483820" r:id="rId3"/>
    <p:sldMasterId id="2147483833" r:id="rId4"/>
    <p:sldMasterId id="2147483844" r:id="rId5"/>
    <p:sldMasterId id="2147483867" r:id="rId6"/>
    <p:sldMasterId id="2147483879" r:id="rId7"/>
  </p:sldMasterIdLst>
  <p:notesMasterIdLst>
    <p:notesMasterId r:id="rId98"/>
  </p:notesMasterIdLst>
  <p:sldIdLst>
    <p:sldId id="1228" r:id="rId8"/>
    <p:sldId id="1734" r:id="rId9"/>
    <p:sldId id="1659" r:id="rId10"/>
    <p:sldId id="1678" r:id="rId11"/>
    <p:sldId id="1220" r:id="rId12"/>
    <p:sldId id="1693" r:id="rId13"/>
    <p:sldId id="1735" r:id="rId14"/>
    <p:sldId id="330" r:id="rId15"/>
    <p:sldId id="1736" r:id="rId16"/>
    <p:sldId id="1722" r:id="rId17"/>
    <p:sldId id="1507" r:id="rId18"/>
    <p:sldId id="1219" r:id="rId19"/>
    <p:sldId id="1281" r:id="rId20"/>
    <p:sldId id="1741" r:id="rId21"/>
    <p:sldId id="1727" r:id="rId22"/>
    <p:sldId id="1723" r:id="rId23"/>
    <p:sldId id="1694" r:id="rId24"/>
    <p:sldId id="1510" r:id="rId25"/>
    <p:sldId id="1141" r:id="rId26"/>
    <p:sldId id="1615" r:id="rId27"/>
    <p:sldId id="1188" r:id="rId28"/>
    <p:sldId id="1600" r:id="rId29"/>
    <p:sldId id="1250" r:id="rId30"/>
    <p:sldId id="1683" r:id="rId31"/>
    <p:sldId id="1747" r:id="rId32"/>
    <p:sldId id="1663" r:id="rId33"/>
    <p:sldId id="1686" r:id="rId34"/>
    <p:sldId id="1695" r:id="rId35"/>
    <p:sldId id="1299" r:id="rId36"/>
    <p:sldId id="1711" r:id="rId37"/>
    <p:sldId id="1724" r:id="rId38"/>
    <p:sldId id="1764" r:id="rId39"/>
    <p:sldId id="1742" r:id="rId40"/>
    <p:sldId id="1752" r:id="rId41"/>
    <p:sldId id="1731" r:id="rId42"/>
    <p:sldId id="1726" r:id="rId43"/>
    <p:sldId id="1730" r:id="rId44"/>
    <p:sldId id="1753" r:id="rId45"/>
    <p:sldId id="1697" r:id="rId46"/>
    <p:sldId id="1712" r:id="rId47"/>
    <p:sldId id="1301" r:id="rId48"/>
    <p:sldId id="1738" r:id="rId49"/>
    <p:sldId id="1762" r:id="rId50"/>
    <p:sldId id="1758" r:id="rId51"/>
    <p:sldId id="1177" r:id="rId52"/>
    <p:sldId id="1199" r:id="rId53"/>
    <p:sldId id="1200" r:id="rId54"/>
    <p:sldId id="1187" r:id="rId55"/>
    <p:sldId id="1765" r:id="rId56"/>
    <p:sldId id="1186" r:id="rId57"/>
    <p:sldId id="1150" r:id="rId58"/>
    <p:sldId id="1761" r:id="rId59"/>
    <p:sldId id="1713" r:id="rId60"/>
    <p:sldId id="1754" r:id="rId61"/>
    <p:sldId id="1385" r:id="rId62"/>
    <p:sldId id="776" r:id="rId63"/>
    <p:sldId id="1760" r:id="rId64"/>
    <p:sldId id="1284" r:id="rId65"/>
    <p:sldId id="1443" r:id="rId66"/>
    <p:sldId id="1295" r:id="rId67"/>
    <p:sldId id="1755" r:id="rId68"/>
    <p:sldId id="1708" r:id="rId69"/>
    <p:sldId id="1714" r:id="rId70"/>
    <p:sldId id="1321" r:id="rId71"/>
    <p:sldId id="1766" r:id="rId72"/>
    <p:sldId id="1763" r:id="rId73"/>
    <p:sldId id="1717" r:id="rId74"/>
    <p:sldId id="1326" r:id="rId75"/>
    <p:sldId id="1709" r:id="rId76"/>
    <p:sldId id="1715" r:id="rId77"/>
    <p:sldId id="1500" r:id="rId78"/>
    <p:sldId id="1732" r:id="rId79"/>
    <p:sldId id="1325" r:id="rId80"/>
    <p:sldId id="1327" r:id="rId81"/>
    <p:sldId id="1701" r:id="rId82"/>
    <p:sldId id="1692" r:id="rId83"/>
    <p:sldId id="1419" r:id="rId84"/>
    <p:sldId id="1421" r:id="rId85"/>
    <p:sldId id="1364" r:id="rId86"/>
    <p:sldId id="1365" r:id="rId87"/>
    <p:sldId id="1366" r:id="rId88"/>
    <p:sldId id="1633" r:id="rId89"/>
    <p:sldId id="1707" r:id="rId90"/>
    <p:sldId id="1768" r:id="rId91"/>
    <p:sldId id="1746" r:id="rId92"/>
    <p:sldId id="1767" r:id="rId93"/>
    <p:sldId id="1756" r:id="rId94"/>
    <p:sldId id="1757" r:id="rId95"/>
    <p:sldId id="1676" r:id="rId96"/>
    <p:sldId id="1716" r:id="rId97"/>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5454"/>
    <a:srgbClr val="646464"/>
    <a:srgbClr val="8E8E8E"/>
    <a:srgbClr val="A1A1A1"/>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2717" autoAdjust="0"/>
    <p:restoredTop sz="94291" autoAdjust="0"/>
  </p:normalViewPr>
  <p:slideViewPr>
    <p:cSldViewPr snapToGrid="0">
      <p:cViewPr varScale="1">
        <p:scale>
          <a:sx n="68" d="100"/>
          <a:sy n="68" d="100"/>
        </p:scale>
        <p:origin x="780" y="84"/>
      </p:cViewPr>
      <p:guideLst/>
    </p:cSldViewPr>
  </p:slideViewPr>
  <p:outlineViewPr>
    <p:cViewPr>
      <p:scale>
        <a:sx n="33" d="100"/>
        <a:sy n="33" d="100"/>
      </p:scale>
      <p:origin x="0" y="-7446"/>
    </p:cViewPr>
  </p:outlineViewPr>
  <p:notesTextViewPr>
    <p:cViewPr>
      <p:scale>
        <a:sx n="1" d="1"/>
        <a:sy n="1" d="1"/>
      </p:scale>
      <p:origin x="0" y="0"/>
    </p:cViewPr>
  </p:notesTextViewPr>
  <p:sorterViewPr>
    <p:cViewPr varScale="1">
      <p:scale>
        <a:sx n="1" d="1"/>
        <a:sy n="1" d="1"/>
      </p:scale>
      <p:origin x="0" y="-2898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84" Type="http://schemas.openxmlformats.org/officeDocument/2006/relationships/slide" Target="slides/slide77.xml"/><Relationship Id="rId89" Type="http://schemas.openxmlformats.org/officeDocument/2006/relationships/slide" Target="slides/slide82.xml"/><Relationship Id="rId97" Type="http://schemas.openxmlformats.org/officeDocument/2006/relationships/slide" Target="slides/slide90.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slide" Target="slides/slide80.xml"/><Relationship Id="rId102"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slide" Target="slides/slide83.xml"/><Relationship Id="rId95" Type="http://schemas.openxmlformats.org/officeDocument/2006/relationships/slide" Target="slides/slide88.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100"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slide" Target="slides/slide86.xml"/><Relationship Id="rId98"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738C29-809B-4E8D-AD0E-678C9D086172}" type="datetimeFigureOut">
              <a:rPr lang="es-MX" smtClean="0"/>
              <a:t>07/05/2018</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61A0CB-B133-4DFA-AB32-0704C187F07C}" type="slidenum">
              <a:rPr lang="es-MX" smtClean="0"/>
              <a:t>‹Nº›</a:t>
            </a:fld>
            <a:endParaRPr lang="es-MX"/>
          </a:p>
        </p:txBody>
      </p:sp>
    </p:spTree>
    <p:extLst>
      <p:ext uri="{BB962C8B-B14F-4D97-AF65-F5344CB8AC3E}">
        <p14:creationId xmlns:p14="http://schemas.microsoft.com/office/powerpoint/2010/main" val="2416269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9A61A0CB-B133-4DFA-AB32-0704C187F07C}" type="slidenum">
              <a:rPr lang="es-MX" smtClean="0"/>
              <a:t>23</a:t>
            </a:fld>
            <a:endParaRPr lang="es-MX"/>
          </a:p>
        </p:txBody>
      </p:sp>
    </p:spTree>
    <p:extLst>
      <p:ext uri="{BB962C8B-B14F-4D97-AF65-F5344CB8AC3E}">
        <p14:creationId xmlns:p14="http://schemas.microsoft.com/office/powerpoint/2010/main" val="2086529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9A61A0CB-B133-4DFA-AB32-0704C187F07C}" type="slidenum">
              <a:rPr lang="es-MX" smtClean="0"/>
              <a:t>40</a:t>
            </a:fld>
            <a:endParaRPr lang="es-MX"/>
          </a:p>
        </p:txBody>
      </p:sp>
    </p:spTree>
    <p:extLst>
      <p:ext uri="{BB962C8B-B14F-4D97-AF65-F5344CB8AC3E}">
        <p14:creationId xmlns:p14="http://schemas.microsoft.com/office/powerpoint/2010/main" val="137365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E662E56F-87E4-42B4-80E6-DC02644CED62}"/>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6F4F619A-E5B8-45D3-B8B2-1687F3917ED5}"/>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897F1E3F-5411-4603-B17E-E6E0324F527E}"/>
              </a:ext>
            </a:extLst>
          </p:cNvPr>
          <p:cNvSpPr>
            <a:spLocks noGrp="1" noChangeArrowheads="1"/>
          </p:cNvSpPr>
          <p:nvPr>
            <p:ph type="sldNum" sz="quarter" idx="12"/>
          </p:nvPr>
        </p:nvSpPr>
        <p:spPr>
          <a:ln/>
        </p:spPr>
        <p:txBody>
          <a:bodyPr/>
          <a:lstStyle>
            <a:lvl1pPr>
              <a:defRPr/>
            </a:lvl1pPr>
          </a:lstStyle>
          <a:p>
            <a:pPr>
              <a:defRPr/>
            </a:pPr>
            <a:fld id="{AA1FDAA9-3BC4-4054-8DC4-B037D829AAC4}" type="slidenum">
              <a:rPr lang="es-ES"/>
              <a:pPr>
                <a:defRPr/>
              </a:pPr>
              <a:t>‹Nº›</a:t>
            </a:fld>
            <a:endParaRPr lang="es-ES"/>
          </a:p>
        </p:txBody>
      </p:sp>
    </p:spTree>
    <p:extLst>
      <p:ext uri="{BB962C8B-B14F-4D97-AF65-F5344CB8AC3E}">
        <p14:creationId xmlns:p14="http://schemas.microsoft.com/office/powerpoint/2010/main" val="367354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DCF5D370-BD2D-435C-B243-45D61F3E08B7}"/>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0BA5686C-67D6-4D9A-AC2F-1CF6A64F0384}"/>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E9492A88-C7AB-4B75-8972-62F0A2E0364F}"/>
              </a:ext>
            </a:extLst>
          </p:cNvPr>
          <p:cNvSpPr>
            <a:spLocks noGrp="1" noChangeArrowheads="1"/>
          </p:cNvSpPr>
          <p:nvPr>
            <p:ph type="sldNum" sz="quarter" idx="12"/>
          </p:nvPr>
        </p:nvSpPr>
        <p:spPr>
          <a:ln/>
        </p:spPr>
        <p:txBody>
          <a:bodyPr/>
          <a:lstStyle>
            <a:lvl1pPr>
              <a:defRPr/>
            </a:lvl1pPr>
          </a:lstStyle>
          <a:p>
            <a:pPr>
              <a:defRPr/>
            </a:pPr>
            <a:fld id="{C41F429D-274F-4CF3-9200-1AD899B6F579}" type="slidenum">
              <a:rPr lang="es-ES"/>
              <a:pPr>
                <a:defRPr/>
              </a:pPr>
              <a:t>‹Nº›</a:t>
            </a:fld>
            <a:endParaRPr lang="es-ES"/>
          </a:p>
        </p:txBody>
      </p:sp>
    </p:spTree>
    <p:extLst>
      <p:ext uri="{BB962C8B-B14F-4D97-AF65-F5344CB8AC3E}">
        <p14:creationId xmlns:p14="http://schemas.microsoft.com/office/powerpoint/2010/main" val="1723421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514050" name="Group 2">
            <a:extLst>
              <a:ext uri="{FF2B5EF4-FFF2-40B4-BE49-F238E27FC236}">
                <a16:creationId xmlns:a16="http://schemas.microsoft.com/office/drawing/2014/main" id="{6C39B654-850C-4107-9980-63D18E8F3418}"/>
              </a:ext>
            </a:extLst>
          </p:cNvPr>
          <p:cNvGrpSpPr>
            <a:grpSpLocks/>
          </p:cNvGrpSpPr>
          <p:nvPr/>
        </p:nvGrpSpPr>
        <p:grpSpPr bwMode="auto">
          <a:xfrm>
            <a:off x="457200" y="2363788"/>
            <a:ext cx="8153400" cy="1600200"/>
            <a:chOff x="288" y="1489"/>
            <a:chExt cx="5136" cy="1008"/>
          </a:xfrm>
        </p:grpSpPr>
        <p:sp>
          <p:nvSpPr>
            <p:cNvPr id="514051" name="Arc 3">
              <a:extLst>
                <a:ext uri="{FF2B5EF4-FFF2-40B4-BE49-F238E27FC236}">
                  <a16:creationId xmlns:a16="http://schemas.microsoft.com/office/drawing/2014/main" id="{30D97D6F-5AE6-420B-8E72-BF6ACC32F37E}"/>
                </a:ext>
              </a:extLst>
            </p:cNvPr>
            <p:cNvSpPr>
              <a:spLocks/>
            </p:cNvSpPr>
            <p:nvPr/>
          </p:nvSpPr>
          <p:spPr bwMode="invGray">
            <a:xfrm>
              <a:off x="3595" y="1489"/>
              <a:ext cx="1829" cy="1008"/>
            </a:xfrm>
            <a:custGeom>
              <a:avLst/>
              <a:gdLst>
                <a:gd name="G0" fmla="+- 312 0 0"/>
                <a:gd name="G1" fmla="+- 21600 0 0"/>
                <a:gd name="G2" fmla="+- 21600 0 0"/>
                <a:gd name="T0" fmla="*/ 300 w 21912"/>
                <a:gd name="T1" fmla="*/ 0 h 43200"/>
                <a:gd name="T2" fmla="*/ 0 w 21912"/>
                <a:gd name="T3" fmla="*/ 43198 h 43200"/>
                <a:gd name="T4" fmla="*/ 312 w 21912"/>
                <a:gd name="T5" fmla="*/ 21600 h 43200"/>
              </a:gdLst>
              <a:ahLst/>
              <a:cxnLst>
                <a:cxn ang="0">
                  <a:pos x="T0" y="T1"/>
                </a:cxn>
                <a:cxn ang="0">
                  <a:pos x="T2" y="T3"/>
                </a:cxn>
                <a:cxn ang="0">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sp>
          <p:nvSpPr>
            <p:cNvPr id="514052" name="Arc 4">
              <a:extLst>
                <a:ext uri="{FF2B5EF4-FFF2-40B4-BE49-F238E27FC236}">
                  <a16:creationId xmlns:a16="http://schemas.microsoft.com/office/drawing/2014/main" id="{AB8D5C68-D524-453E-83E6-4DEAF650E49B}"/>
                </a:ext>
              </a:extLst>
            </p:cNvPr>
            <p:cNvSpPr>
              <a:spLocks/>
            </p:cNvSpPr>
            <p:nvPr/>
          </p:nvSpPr>
          <p:spPr bwMode="invGray">
            <a:xfrm>
              <a:off x="3548" y="1593"/>
              <a:ext cx="1831" cy="800"/>
            </a:xfrm>
            <a:custGeom>
              <a:avLst/>
              <a:gdLst>
                <a:gd name="G0" fmla="+- 324 0 0"/>
                <a:gd name="G1" fmla="+- 21600 0 0"/>
                <a:gd name="G2" fmla="+- 21600 0 0"/>
                <a:gd name="T0" fmla="*/ 312 w 21924"/>
                <a:gd name="T1" fmla="*/ 0 h 43200"/>
                <a:gd name="T2" fmla="*/ 0 w 21924"/>
                <a:gd name="T3" fmla="*/ 43198 h 43200"/>
                <a:gd name="T4" fmla="*/ 324 w 21924"/>
                <a:gd name="T5" fmla="*/ 21600 h 43200"/>
              </a:gdLst>
              <a:ahLst/>
              <a:cxnLst>
                <a:cxn ang="0">
                  <a:pos x="T0" y="T1"/>
                </a:cxn>
                <a:cxn ang="0">
                  <a:pos x="T2" y="T3"/>
                </a:cxn>
                <a:cxn ang="0">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sp>
          <p:nvSpPr>
            <p:cNvPr id="514053" name="Arc 5">
              <a:extLst>
                <a:ext uri="{FF2B5EF4-FFF2-40B4-BE49-F238E27FC236}">
                  <a16:creationId xmlns:a16="http://schemas.microsoft.com/office/drawing/2014/main" id="{1211C0B3-B9EB-4AE0-842E-AC9CAF92F3D8}"/>
                </a:ext>
              </a:extLst>
            </p:cNvPr>
            <p:cNvSpPr>
              <a:spLocks/>
            </p:cNvSpPr>
            <p:nvPr/>
          </p:nvSpPr>
          <p:spPr bwMode="invGray">
            <a:xfrm>
              <a:off x="3521" y="1732"/>
              <a:ext cx="1830" cy="522"/>
            </a:xfrm>
            <a:custGeom>
              <a:avLst/>
              <a:gdLst>
                <a:gd name="G0" fmla="+- 325 0 0"/>
                <a:gd name="G1" fmla="+- 21600 0 0"/>
                <a:gd name="G2" fmla="+- 21600 0 0"/>
                <a:gd name="T0" fmla="*/ 313 w 21925"/>
                <a:gd name="T1" fmla="*/ 0 h 43200"/>
                <a:gd name="T2" fmla="*/ 0 w 21925"/>
                <a:gd name="T3" fmla="*/ 43198 h 43200"/>
                <a:gd name="T4" fmla="*/ 325 w 21925"/>
                <a:gd name="T5" fmla="*/ 21600 h 43200"/>
              </a:gdLst>
              <a:ahLst/>
              <a:cxnLst>
                <a:cxn ang="0">
                  <a:pos x="T0" y="T1"/>
                </a:cxn>
                <a:cxn ang="0">
                  <a:pos x="T2" y="T3"/>
                </a:cxn>
                <a:cxn ang="0">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sp>
          <p:nvSpPr>
            <p:cNvPr id="514054" name="AutoShape 6">
              <a:extLst>
                <a:ext uri="{FF2B5EF4-FFF2-40B4-BE49-F238E27FC236}">
                  <a16:creationId xmlns:a16="http://schemas.microsoft.com/office/drawing/2014/main" id="{BD970239-555A-42C2-9F02-4ACA751462FD}"/>
                </a:ext>
              </a:extLst>
            </p:cNvPr>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grpSp>
      <p:sp>
        <p:nvSpPr>
          <p:cNvPr id="514055" name="Rectangle 7">
            <a:extLst>
              <a:ext uri="{FF2B5EF4-FFF2-40B4-BE49-F238E27FC236}">
                <a16:creationId xmlns:a16="http://schemas.microsoft.com/office/drawing/2014/main" id="{5D604A32-A7AF-4447-8A97-3AA1BAEB57D9}"/>
              </a:ext>
            </a:extLst>
          </p:cNvPr>
          <p:cNvSpPr>
            <a:spLocks noGrp="1" noChangeArrowheads="1"/>
          </p:cNvSpPr>
          <p:nvPr>
            <p:ph type="ctrTitle" sz="quarter"/>
          </p:nvPr>
        </p:nvSpPr>
        <p:spPr>
          <a:xfrm>
            <a:off x="685800" y="1447800"/>
            <a:ext cx="7772400" cy="1143000"/>
          </a:xfrm>
        </p:spPr>
        <p:txBody>
          <a:bodyPr/>
          <a:lstStyle>
            <a:lvl1pPr>
              <a:defRPr/>
            </a:lvl1pPr>
          </a:lstStyle>
          <a:p>
            <a:pPr lvl="0"/>
            <a:r>
              <a:rPr lang="es-ES" altLang="es-MX" noProof="0"/>
              <a:t>Haga clic para modificar el estilo de título del patrón</a:t>
            </a:r>
          </a:p>
        </p:txBody>
      </p:sp>
      <p:sp>
        <p:nvSpPr>
          <p:cNvPr id="514056" name="Rectangle 8">
            <a:extLst>
              <a:ext uri="{FF2B5EF4-FFF2-40B4-BE49-F238E27FC236}">
                <a16:creationId xmlns:a16="http://schemas.microsoft.com/office/drawing/2014/main" id="{C1DECCF6-CCD3-4D31-9859-3EF69D485806}"/>
              </a:ext>
            </a:extLst>
          </p:cNvPr>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pPr lvl="0"/>
            <a:r>
              <a:rPr lang="es-ES" altLang="es-MX" noProof="0"/>
              <a:t>Haga clic para modificar el estilo de subtítulo del patrón</a:t>
            </a:r>
          </a:p>
        </p:txBody>
      </p:sp>
      <p:sp>
        <p:nvSpPr>
          <p:cNvPr id="514057" name="Rectangle 9">
            <a:extLst>
              <a:ext uri="{FF2B5EF4-FFF2-40B4-BE49-F238E27FC236}">
                <a16:creationId xmlns:a16="http://schemas.microsoft.com/office/drawing/2014/main" id="{43A79E9E-4E7C-4E8F-9CDF-5E1403D33082}"/>
              </a:ext>
            </a:extLst>
          </p:cNvPr>
          <p:cNvSpPr>
            <a:spLocks noGrp="1" noChangeArrowheads="1"/>
          </p:cNvSpPr>
          <p:nvPr>
            <p:ph type="dt" sz="quarter" idx="2"/>
          </p:nvPr>
        </p:nvSpPr>
        <p:spPr/>
        <p:txBody>
          <a:bodyPr/>
          <a:lstStyle>
            <a:lvl1pPr>
              <a:defRPr/>
            </a:lvl1pPr>
          </a:lstStyle>
          <a:p>
            <a:endParaRPr lang="es-ES" altLang="es-MX"/>
          </a:p>
        </p:txBody>
      </p:sp>
      <p:sp>
        <p:nvSpPr>
          <p:cNvPr id="514058" name="Rectangle 10">
            <a:extLst>
              <a:ext uri="{FF2B5EF4-FFF2-40B4-BE49-F238E27FC236}">
                <a16:creationId xmlns:a16="http://schemas.microsoft.com/office/drawing/2014/main" id="{00409F16-D444-440E-A1A6-1AC3CD838C91}"/>
              </a:ext>
            </a:extLst>
          </p:cNvPr>
          <p:cNvSpPr>
            <a:spLocks noGrp="1" noChangeArrowheads="1"/>
          </p:cNvSpPr>
          <p:nvPr>
            <p:ph type="ftr" sz="quarter" idx="3"/>
          </p:nvPr>
        </p:nvSpPr>
        <p:spPr/>
        <p:txBody>
          <a:bodyPr/>
          <a:lstStyle>
            <a:lvl1pPr>
              <a:defRPr/>
            </a:lvl1pPr>
          </a:lstStyle>
          <a:p>
            <a:endParaRPr lang="es-ES" altLang="es-MX"/>
          </a:p>
        </p:txBody>
      </p:sp>
      <p:sp>
        <p:nvSpPr>
          <p:cNvPr id="514059" name="Rectangle 11">
            <a:extLst>
              <a:ext uri="{FF2B5EF4-FFF2-40B4-BE49-F238E27FC236}">
                <a16:creationId xmlns:a16="http://schemas.microsoft.com/office/drawing/2014/main" id="{931108A4-4DB6-4D77-B945-8014A66C91D4}"/>
              </a:ext>
            </a:extLst>
          </p:cNvPr>
          <p:cNvSpPr>
            <a:spLocks noGrp="1" noChangeArrowheads="1"/>
          </p:cNvSpPr>
          <p:nvPr>
            <p:ph type="sldNum" sz="quarter" idx="4"/>
          </p:nvPr>
        </p:nvSpPr>
        <p:spPr/>
        <p:txBody>
          <a:bodyPr/>
          <a:lstStyle>
            <a:lvl1pPr>
              <a:defRPr/>
            </a:lvl1pPr>
          </a:lstStyle>
          <a:p>
            <a:fld id="{2BC14C07-B6F1-4697-B6C7-EF3C21B597E8}" type="slidenum">
              <a:rPr lang="es-ES" altLang="es-MX"/>
              <a:pPr/>
              <a:t>‹Nº›</a:t>
            </a:fld>
            <a:endParaRPr lang="es-ES" altLang="es-MX"/>
          </a:p>
        </p:txBody>
      </p:sp>
    </p:spTree>
    <p:extLst>
      <p:ext uri="{BB962C8B-B14F-4D97-AF65-F5344CB8AC3E}">
        <p14:creationId xmlns:p14="http://schemas.microsoft.com/office/powerpoint/2010/main" val="2968633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129904-CC47-4199-BE97-C3A218FCB7C6}"/>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A3030B3-56D3-49B8-863B-17AF7B16EECA}"/>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9970E97-1E83-414E-A136-290B27E4378B}"/>
              </a:ext>
            </a:extLst>
          </p:cNvPr>
          <p:cNvSpPr>
            <a:spLocks noGrp="1"/>
          </p:cNvSpPr>
          <p:nvPr>
            <p:ph type="dt" sz="half" idx="10"/>
          </p:nvPr>
        </p:nvSpPr>
        <p:spPr/>
        <p:txBody>
          <a:bodyPr/>
          <a:lstStyle>
            <a:lvl1pPr>
              <a:defRPr/>
            </a:lvl1pPr>
          </a:lstStyle>
          <a:p>
            <a:endParaRPr lang="es-ES" altLang="es-MX"/>
          </a:p>
        </p:txBody>
      </p:sp>
      <p:sp>
        <p:nvSpPr>
          <p:cNvPr id="5" name="Marcador de pie de página 4">
            <a:extLst>
              <a:ext uri="{FF2B5EF4-FFF2-40B4-BE49-F238E27FC236}">
                <a16:creationId xmlns:a16="http://schemas.microsoft.com/office/drawing/2014/main" id="{DDCD082A-8D6B-4B8A-9BAD-DB76E90A82A7}"/>
              </a:ext>
            </a:extLst>
          </p:cNvPr>
          <p:cNvSpPr>
            <a:spLocks noGrp="1"/>
          </p:cNvSpPr>
          <p:nvPr>
            <p:ph type="ftr" sz="quarter" idx="11"/>
          </p:nvPr>
        </p:nvSpPr>
        <p:spPr/>
        <p:txBody>
          <a:bodyPr/>
          <a:lstStyle>
            <a:lvl1pPr>
              <a:defRPr/>
            </a:lvl1pPr>
          </a:lstStyle>
          <a:p>
            <a:endParaRPr lang="es-ES" altLang="es-MX"/>
          </a:p>
        </p:txBody>
      </p:sp>
      <p:sp>
        <p:nvSpPr>
          <p:cNvPr id="6" name="Marcador de número de diapositiva 5">
            <a:extLst>
              <a:ext uri="{FF2B5EF4-FFF2-40B4-BE49-F238E27FC236}">
                <a16:creationId xmlns:a16="http://schemas.microsoft.com/office/drawing/2014/main" id="{FB537BE4-67FB-4ADE-B355-319A84C7F2B1}"/>
              </a:ext>
            </a:extLst>
          </p:cNvPr>
          <p:cNvSpPr>
            <a:spLocks noGrp="1"/>
          </p:cNvSpPr>
          <p:nvPr>
            <p:ph type="sldNum" sz="quarter" idx="12"/>
          </p:nvPr>
        </p:nvSpPr>
        <p:spPr/>
        <p:txBody>
          <a:bodyPr/>
          <a:lstStyle>
            <a:lvl1pPr>
              <a:defRPr/>
            </a:lvl1pPr>
          </a:lstStyle>
          <a:p>
            <a:fld id="{007790D6-7D35-423B-8EAF-F03AE6A74D16}" type="slidenum">
              <a:rPr lang="es-ES" altLang="es-MX"/>
              <a:pPr/>
              <a:t>‹Nº›</a:t>
            </a:fld>
            <a:endParaRPr lang="es-ES" altLang="es-MX"/>
          </a:p>
        </p:txBody>
      </p:sp>
    </p:spTree>
    <p:extLst>
      <p:ext uri="{BB962C8B-B14F-4D97-AF65-F5344CB8AC3E}">
        <p14:creationId xmlns:p14="http://schemas.microsoft.com/office/powerpoint/2010/main" val="1276272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3E463A-339C-4FBB-AE3E-2D9413831627}"/>
              </a:ext>
            </a:extLst>
          </p:cNvPr>
          <p:cNvSpPr>
            <a:spLocks noGrp="1"/>
          </p:cNvSpPr>
          <p:nvPr>
            <p:ph type="title"/>
          </p:nvPr>
        </p:nvSpPr>
        <p:spPr>
          <a:xfrm>
            <a:off x="623888" y="1709740"/>
            <a:ext cx="7886700" cy="2852737"/>
          </a:xfrm>
        </p:spPr>
        <p:txBody>
          <a:bodyPr/>
          <a:lstStyle>
            <a:lvl1pPr>
              <a:defRPr sz="45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1658D7A-4CB0-4B74-9ABE-F5392557DCCE}"/>
              </a:ext>
            </a:extLst>
          </p:cNvPr>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s-ES"/>
              <a:t>Editar los estilos de texto del patrón</a:t>
            </a:r>
          </a:p>
        </p:txBody>
      </p:sp>
      <p:sp>
        <p:nvSpPr>
          <p:cNvPr id="4" name="Marcador de fecha 3">
            <a:extLst>
              <a:ext uri="{FF2B5EF4-FFF2-40B4-BE49-F238E27FC236}">
                <a16:creationId xmlns:a16="http://schemas.microsoft.com/office/drawing/2014/main" id="{4905B7D4-D1E4-42A6-AC43-98985E424ECB}"/>
              </a:ext>
            </a:extLst>
          </p:cNvPr>
          <p:cNvSpPr>
            <a:spLocks noGrp="1"/>
          </p:cNvSpPr>
          <p:nvPr>
            <p:ph type="dt" sz="half" idx="10"/>
          </p:nvPr>
        </p:nvSpPr>
        <p:spPr/>
        <p:txBody>
          <a:bodyPr/>
          <a:lstStyle>
            <a:lvl1pPr>
              <a:defRPr/>
            </a:lvl1pPr>
          </a:lstStyle>
          <a:p>
            <a:endParaRPr lang="es-ES" altLang="es-MX"/>
          </a:p>
        </p:txBody>
      </p:sp>
      <p:sp>
        <p:nvSpPr>
          <p:cNvPr id="5" name="Marcador de pie de página 4">
            <a:extLst>
              <a:ext uri="{FF2B5EF4-FFF2-40B4-BE49-F238E27FC236}">
                <a16:creationId xmlns:a16="http://schemas.microsoft.com/office/drawing/2014/main" id="{73B14533-3D12-4CED-98F7-39B859FC6080}"/>
              </a:ext>
            </a:extLst>
          </p:cNvPr>
          <p:cNvSpPr>
            <a:spLocks noGrp="1"/>
          </p:cNvSpPr>
          <p:nvPr>
            <p:ph type="ftr" sz="quarter" idx="11"/>
          </p:nvPr>
        </p:nvSpPr>
        <p:spPr/>
        <p:txBody>
          <a:bodyPr/>
          <a:lstStyle>
            <a:lvl1pPr>
              <a:defRPr/>
            </a:lvl1pPr>
          </a:lstStyle>
          <a:p>
            <a:endParaRPr lang="es-ES" altLang="es-MX"/>
          </a:p>
        </p:txBody>
      </p:sp>
      <p:sp>
        <p:nvSpPr>
          <p:cNvPr id="6" name="Marcador de número de diapositiva 5">
            <a:extLst>
              <a:ext uri="{FF2B5EF4-FFF2-40B4-BE49-F238E27FC236}">
                <a16:creationId xmlns:a16="http://schemas.microsoft.com/office/drawing/2014/main" id="{F510CF8C-9271-4386-B0D2-219691310F3A}"/>
              </a:ext>
            </a:extLst>
          </p:cNvPr>
          <p:cNvSpPr>
            <a:spLocks noGrp="1"/>
          </p:cNvSpPr>
          <p:nvPr>
            <p:ph type="sldNum" sz="quarter" idx="12"/>
          </p:nvPr>
        </p:nvSpPr>
        <p:spPr/>
        <p:txBody>
          <a:bodyPr/>
          <a:lstStyle>
            <a:lvl1pPr>
              <a:defRPr/>
            </a:lvl1pPr>
          </a:lstStyle>
          <a:p>
            <a:fld id="{0A3792E9-5349-4500-92E0-3B77A2138945}" type="slidenum">
              <a:rPr lang="es-ES" altLang="es-MX"/>
              <a:pPr/>
              <a:t>‹Nº›</a:t>
            </a:fld>
            <a:endParaRPr lang="es-ES" altLang="es-MX"/>
          </a:p>
        </p:txBody>
      </p:sp>
    </p:spTree>
    <p:extLst>
      <p:ext uri="{BB962C8B-B14F-4D97-AF65-F5344CB8AC3E}">
        <p14:creationId xmlns:p14="http://schemas.microsoft.com/office/powerpoint/2010/main" val="64643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A8EC15-5FF2-479D-881F-DC1B59F6286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C2BB3F5-BF9F-449A-8830-1F087B1E9BEB}"/>
              </a:ext>
            </a:extLst>
          </p:cNvPr>
          <p:cNvSpPr>
            <a:spLocks noGrp="1"/>
          </p:cNvSpPr>
          <p:nvPr>
            <p:ph sz="half" idx="1"/>
          </p:nvPr>
        </p:nvSpPr>
        <p:spPr>
          <a:xfrm>
            <a:off x="685800" y="2057400"/>
            <a:ext cx="3810000" cy="411480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6E644945-ADA7-4A4E-BE78-5C50C88CE831}"/>
              </a:ext>
            </a:extLst>
          </p:cNvPr>
          <p:cNvSpPr>
            <a:spLocks noGrp="1"/>
          </p:cNvSpPr>
          <p:nvPr>
            <p:ph sz="half" idx="2"/>
          </p:nvPr>
        </p:nvSpPr>
        <p:spPr>
          <a:xfrm>
            <a:off x="4648200" y="2057400"/>
            <a:ext cx="3810000" cy="411480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FD200250-6DF6-4877-8BE3-46028ACDBFAD}"/>
              </a:ext>
            </a:extLst>
          </p:cNvPr>
          <p:cNvSpPr>
            <a:spLocks noGrp="1"/>
          </p:cNvSpPr>
          <p:nvPr>
            <p:ph type="dt" sz="half" idx="10"/>
          </p:nvPr>
        </p:nvSpPr>
        <p:spPr/>
        <p:txBody>
          <a:bodyPr/>
          <a:lstStyle>
            <a:lvl1pPr>
              <a:defRPr/>
            </a:lvl1pPr>
          </a:lstStyle>
          <a:p>
            <a:endParaRPr lang="es-ES" altLang="es-MX"/>
          </a:p>
        </p:txBody>
      </p:sp>
      <p:sp>
        <p:nvSpPr>
          <p:cNvPr id="6" name="Marcador de pie de página 5">
            <a:extLst>
              <a:ext uri="{FF2B5EF4-FFF2-40B4-BE49-F238E27FC236}">
                <a16:creationId xmlns:a16="http://schemas.microsoft.com/office/drawing/2014/main" id="{08E361F0-BC2C-4869-BF0D-3B7621E3F0AD}"/>
              </a:ext>
            </a:extLst>
          </p:cNvPr>
          <p:cNvSpPr>
            <a:spLocks noGrp="1"/>
          </p:cNvSpPr>
          <p:nvPr>
            <p:ph type="ftr" sz="quarter" idx="11"/>
          </p:nvPr>
        </p:nvSpPr>
        <p:spPr/>
        <p:txBody>
          <a:bodyPr/>
          <a:lstStyle>
            <a:lvl1pPr>
              <a:defRPr/>
            </a:lvl1pPr>
          </a:lstStyle>
          <a:p>
            <a:endParaRPr lang="es-ES" altLang="es-MX"/>
          </a:p>
        </p:txBody>
      </p:sp>
      <p:sp>
        <p:nvSpPr>
          <p:cNvPr id="7" name="Marcador de número de diapositiva 6">
            <a:extLst>
              <a:ext uri="{FF2B5EF4-FFF2-40B4-BE49-F238E27FC236}">
                <a16:creationId xmlns:a16="http://schemas.microsoft.com/office/drawing/2014/main" id="{4F9D5158-DA35-4E03-BBE7-F2541EE6D547}"/>
              </a:ext>
            </a:extLst>
          </p:cNvPr>
          <p:cNvSpPr>
            <a:spLocks noGrp="1"/>
          </p:cNvSpPr>
          <p:nvPr>
            <p:ph type="sldNum" sz="quarter" idx="12"/>
          </p:nvPr>
        </p:nvSpPr>
        <p:spPr/>
        <p:txBody>
          <a:bodyPr/>
          <a:lstStyle>
            <a:lvl1pPr>
              <a:defRPr/>
            </a:lvl1pPr>
          </a:lstStyle>
          <a:p>
            <a:fld id="{D53D77AA-7C08-4D76-9A90-92AFC269296B}" type="slidenum">
              <a:rPr lang="es-ES" altLang="es-MX"/>
              <a:pPr/>
              <a:t>‹Nº›</a:t>
            </a:fld>
            <a:endParaRPr lang="es-ES" altLang="es-MX"/>
          </a:p>
        </p:txBody>
      </p:sp>
    </p:spTree>
    <p:extLst>
      <p:ext uri="{BB962C8B-B14F-4D97-AF65-F5344CB8AC3E}">
        <p14:creationId xmlns:p14="http://schemas.microsoft.com/office/powerpoint/2010/main" val="362934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7D6AB4-40EA-41AF-9FF8-E48B99D082BF}"/>
              </a:ext>
            </a:extLst>
          </p:cNvPr>
          <p:cNvSpPr>
            <a:spLocks noGrp="1"/>
          </p:cNvSpPr>
          <p:nvPr>
            <p:ph type="title"/>
          </p:nvPr>
        </p:nvSpPr>
        <p:spPr>
          <a:xfrm>
            <a:off x="630238" y="365127"/>
            <a:ext cx="78867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B258CE60-0DF9-44D9-8A37-E3E096FC4A6A}"/>
              </a:ext>
            </a:extLst>
          </p:cNvPr>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7B2260AA-D1DE-4256-BFB8-44DE5F31115F}"/>
              </a:ext>
            </a:extLst>
          </p:cNvPr>
          <p:cNvSpPr>
            <a:spLocks noGrp="1"/>
          </p:cNvSpPr>
          <p:nvPr>
            <p:ph sz="half" idx="2"/>
          </p:nvPr>
        </p:nvSpPr>
        <p:spPr>
          <a:xfrm>
            <a:off x="630239" y="2505075"/>
            <a:ext cx="386873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7ED866EA-EF9C-4E17-8F7D-DB7D9AD19798}"/>
              </a:ext>
            </a:extLst>
          </p:cNvPr>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4846FAD8-2498-43E0-8339-119948EC3154}"/>
              </a:ext>
            </a:extLst>
          </p:cNvPr>
          <p:cNvSpPr>
            <a:spLocks noGrp="1"/>
          </p:cNvSpPr>
          <p:nvPr>
            <p:ph sz="quarter" idx="4"/>
          </p:nvPr>
        </p:nvSpPr>
        <p:spPr>
          <a:xfrm>
            <a:off x="4629150" y="2505075"/>
            <a:ext cx="38877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EAA89044-0AA2-4B9C-A88F-2E472AE43811}"/>
              </a:ext>
            </a:extLst>
          </p:cNvPr>
          <p:cNvSpPr>
            <a:spLocks noGrp="1"/>
          </p:cNvSpPr>
          <p:nvPr>
            <p:ph type="dt" sz="half" idx="10"/>
          </p:nvPr>
        </p:nvSpPr>
        <p:spPr/>
        <p:txBody>
          <a:bodyPr/>
          <a:lstStyle>
            <a:lvl1pPr>
              <a:defRPr/>
            </a:lvl1pPr>
          </a:lstStyle>
          <a:p>
            <a:endParaRPr lang="es-ES" altLang="es-MX"/>
          </a:p>
        </p:txBody>
      </p:sp>
      <p:sp>
        <p:nvSpPr>
          <p:cNvPr id="8" name="Marcador de pie de página 7">
            <a:extLst>
              <a:ext uri="{FF2B5EF4-FFF2-40B4-BE49-F238E27FC236}">
                <a16:creationId xmlns:a16="http://schemas.microsoft.com/office/drawing/2014/main" id="{A204A3EC-6071-459E-8C07-B93943D854C2}"/>
              </a:ext>
            </a:extLst>
          </p:cNvPr>
          <p:cNvSpPr>
            <a:spLocks noGrp="1"/>
          </p:cNvSpPr>
          <p:nvPr>
            <p:ph type="ftr" sz="quarter" idx="11"/>
          </p:nvPr>
        </p:nvSpPr>
        <p:spPr/>
        <p:txBody>
          <a:bodyPr/>
          <a:lstStyle>
            <a:lvl1pPr>
              <a:defRPr/>
            </a:lvl1pPr>
          </a:lstStyle>
          <a:p>
            <a:endParaRPr lang="es-ES" altLang="es-MX"/>
          </a:p>
        </p:txBody>
      </p:sp>
      <p:sp>
        <p:nvSpPr>
          <p:cNvPr id="9" name="Marcador de número de diapositiva 8">
            <a:extLst>
              <a:ext uri="{FF2B5EF4-FFF2-40B4-BE49-F238E27FC236}">
                <a16:creationId xmlns:a16="http://schemas.microsoft.com/office/drawing/2014/main" id="{41D9B896-528D-4ED6-A70D-3FBADB9A60AC}"/>
              </a:ext>
            </a:extLst>
          </p:cNvPr>
          <p:cNvSpPr>
            <a:spLocks noGrp="1"/>
          </p:cNvSpPr>
          <p:nvPr>
            <p:ph type="sldNum" sz="quarter" idx="12"/>
          </p:nvPr>
        </p:nvSpPr>
        <p:spPr/>
        <p:txBody>
          <a:bodyPr/>
          <a:lstStyle>
            <a:lvl1pPr>
              <a:defRPr/>
            </a:lvl1pPr>
          </a:lstStyle>
          <a:p>
            <a:fld id="{110D8FDB-9B06-4FBD-A043-7F96C7DE2914}" type="slidenum">
              <a:rPr lang="es-ES" altLang="es-MX"/>
              <a:pPr/>
              <a:t>‹Nº›</a:t>
            </a:fld>
            <a:endParaRPr lang="es-ES" altLang="es-MX"/>
          </a:p>
        </p:txBody>
      </p:sp>
    </p:spTree>
    <p:extLst>
      <p:ext uri="{BB962C8B-B14F-4D97-AF65-F5344CB8AC3E}">
        <p14:creationId xmlns:p14="http://schemas.microsoft.com/office/powerpoint/2010/main" val="3296795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CE53E7-5F70-46DA-8FA2-9BE467B725A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8C1DCC91-685F-4628-9913-53A6E6800976}"/>
              </a:ext>
            </a:extLst>
          </p:cNvPr>
          <p:cNvSpPr>
            <a:spLocks noGrp="1"/>
          </p:cNvSpPr>
          <p:nvPr>
            <p:ph type="dt" sz="half" idx="10"/>
          </p:nvPr>
        </p:nvSpPr>
        <p:spPr/>
        <p:txBody>
          <a:bodyPr/>
          <a:lstStyle>
            <a:lvl1pPr>
              <a:defRPr/>
            </a:lvl1pPr>
          </a:lstStyle>
          <a:p>
            <a:endParaRPr lang="es-ES" altLang="es-MX"/>
          </a:p>
        </p:txBody>
      </p:sp>
      <p:sp>
        <p:nvSpPr>
          <p:cNvPr id="4" name="Marcador de pie de página 3">
            <a:extLst>
              <a:ext uri="{FF2B5EF4-FFF2-40B4-BE49-F238E27FC236}">
                <a16:creationId xmlns:a16="http://schemas.microsoft.com/office/drawing/2014/main" id="{7D980328-F39D-4971-A5EE-D77625152E88}"/>
              </a:ext>
            </a:extLst>
          </p:cNvPr>
          <p:cNvSpPr>
            <a:spLocks noGrp="1"/>
          </p:cNvSpPr>
          <p:nvPr>
            <p:ph type="ftr" sz="quarter" idx="11"/>
          </p:nvPr>
        </p:nvSpPr>
        <p:spPr/>
        <p:txBody>
          <a:bodyPr/>
          <a:lstStyle>
            <a:lvl1pPr>
              <a:defRPr/>
            </a:lvl1pPr>
          </a:lstStyle>
          <a:p>
            <a:endParaRPr lang="es-ES" altLang="es-MX"/>
          </a:p>
        </p:txBody>
      </p:sp>
      <p:sp>
        <p:nvSpPr>
          <p:cNvPr id="5" name="Marcador de número de diapositiva 4">
            <a:extLst>
              <a:ext uri="{FF2B5EF4-FFF2-40B4-BE49-F238E27FC236}">
                <a16:creationId xmlns:a16="http://schemas.microsoft.com/office/drawing/2014/main" id="{22282E4B-B963-4F06-9D7E-945237B07565}"/>
              </a:ext>
            </a:extLst>
          </p:cNvPr>
          <p:cNvSpPr>
            <a:spLocks noGrp="1"/>
          </p:cNvSpPr>
          <p:nvPr>
            <p:ph type="sldNum" sz="quarter" idx="12"/>
          </p:nvPr>
        </p:nvSpPr>
        <p:spPr/>
        <p:txBody>
          <a:bodyPr/>
          <a:lstStyle>
            <a:lvl1pPr>
              <a:defRPr/>
            </a:lvl1pPr>
          </a:lstStyle>
          <a:p>
            <a:fld id="{5D6EE472-6E01-4F0C-A284-50DC3B2E5BF8}" type="slidenum">
              <a:rPr lang="es-ES" altLang="es-MX"/>
              <a:pPr/>
              <a:t>‹Nº›</a:t>
            </a:fld>
            <a:endParaRPr lang="es-ES" altLang="es-MX"/>
          </a:p>
        </p:txBody>
      </p:sp>
    </p:spTree>
    <p:extLst>
      <p:ext uri="{BB962C8B-B14F-4D97-AF65-F5344CB8AC3E}">
        <p14:creationId xmlns:p14="http://schemas.microsoft.com/office/powerpoint/2010/main" val="1718333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77ABC37-104D-4534-8F3B-DB2D29F35E19}"/>
              </a:ext>
            </a:extLst>
          </p:cNvPr>
          <p:cNvSpPr>
            <a:spLocks noGrp="1"/>
          </p:cNvSpPr>
          <p:nvPr>
            <p:ph type="dt" sz="half" idx="10"/>
          </p:nvPr>
        </p:nvSpPr>
        <p:spPr/>
        <p:txBody>
          <a:bodyPr/>
          <a:lstStyle>
            <a:lvl1pPr>
              <a:defRPr/>
            </a:lvl1pPr>
          </a:lstStyle>
          <a:p>
            <a:endParaRPr lang="es-ES" altLang="es-MX"/>
          </a:p>
        </p:txBody>
      </p:sp>
      <p:sp>
        <p:nvSpPr>
          <p:cNvPr id="3" name="Marcador de pie de página 2">
            <a:extLst>
              <a:ext uri="{FF2B5EF4-FFF2-40B4-BE49-F238E27FC236}">
                <a16:creationId xmlns:a16="http://schemas.microsoft.com/office/drawing/2014/main" id="{BC42E4D5-BD26-4D56-8B05-24D46CABD70B}"/>
              </a:ext>
            </a:extLst>
          </p:cNvPr>
          <p:cNvSpPr>
            <a:spLocks noGrp="1"/>
          </p:cNvSpPr>
          <p:nvPr>
            <p:ph type="ftr" sz="quarter" idx="11"/>
          </p:nvPr>
        </p:nvSpPr>
        <p:spPr/>
        <p:txBody>
          <a:bodyPr/>
          <a:lstStyle>
            <a:lvl1pPr>
              <a:defRPr/>
            </a:lvl1pPr>
          </a:lstStyle>
          <a:p>
            <a:endParaRPr lang="es-ES" altLang="es-MX"/>
          </a:p>
        </p:txBody>
      </p:sp>
      <p:sp>
        <p:nvSpPr>
          <p:cNvPr id="4" name="Marcador de número de diapositiva 3">
            <a:extLst>
              <a:ext uri="{FF2B5EF4-FFF2-40B4-BE49-F238E27FC236}">
                <a16:creationId xmlns:a16="http://schemas.microsoft.com/office/drawing/2014/main" id="{EFB55BE6-5884-48F9-A77A-028719AEA40B}"/>
              </a:ext>
            </a:extLst>
          </p:cNvPr>
          <p:cNvSpPr>
            <a:spLocks noGrp="1"/>
          </p:cNvSpPr>
          <p:nvPr>
            <p:ph type="sldNum" sz="quarter" idx="12"/>
          </p:nvPr>
        </p:nvSpPr>
        <p:spPr/>
        <p:txBody>
          <a:bodyPr/>
          <a:lstStyle>
            <a:lvl1pPr>
              <a:defRPr/>
            </a:lvl1pPr>
          </a:lstStyle>
          <a:p>
            <a:fld id="{3B54EA43-C7A4-4835-B2B3-ED64C788B837}" type="slidenum">
              <a:rPr lang="es-ES" altLang="es-MX"/>
              <a:pPr/>
              <a:t>‹Nº›</a:t>
            </a:fld>
            <a:endParaRPr lang="es-ES" altLang="es-MX"/>
          </a:p>
        </p:txBody>
      </p:sp>
    </p:spTree>
    <p:extLst>
      <p:ext uri="{BB962C8B-B14F-4D97-AF65-F5344CB8AC3E}">
        <p14:creationId xmlns:p14="http://schemas.microsoft.com/office/powerpoint/2010/main" val="1042240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FAC441-E29C-4097-B225-E2EA16EC1486}"/>
              </a:ext>
            </a:extLst>
          </p:cNvPr>
          <p:cNvSpPr>
            <a:spLocks noGrp="1"/>
          </p:cNvSpPr>
          <p:nvPr>
            <p:ph type="title"/>
          </p:nvPr>
        </p:nvSpPr>
        <p:spPr>
          <a:xfrm>
            <a:off x="630239" y="457200"/>
            <a:ext cx="2949575" cy="1600200"/>
          </a:xfrm>
        </p:spPr>
        <p:txBody>
          <a:bodyPr/>
          <a:lstStyle>
            <a:lvl1pPr>
              <a:defRPr sz="24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7DE02D9-7B40-4FBD-A46A-C76A9C2F40E7}"/>
              </a:ext>
            </a:extLst>
          </p:cNvPr>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21B9941B-CF06-44F2-9EA7-1C1582CA5C7E}"/>
              </a:ext>
            </a:extLst>
          </p:cNvPr>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Marcador de fecha 4">
            <a:extLst>
              <a:ext uri="{FF2B5EF4-FFF2-40B4-BE49-F238E27FC236}">
                <a16:creationId xmlns:a16="http://schemas.microsoft.com/office/drawing/2014/main" id="{E12E7906-E4A7-4E58-ADDA-FD37191F7B53}"/>
              </a:ext>
            </a:extLst>
          </p:cNvPr>
          <p:cNvSpPr>
            <a:spLocks noGrp="1"/>
          </p:cNvSpPr>
          <p:nvPr>
            <p:ph type="dt" sz="half" idx="10"/>
          </p:nvPr>
        </p:nvSpPr>
        <p:spPr/>
        <p:txBody>
          <a:bodyPr/>
          <a:lstStyle>
            <a:lvl1pPr>
              <a:defRPr/>
            </a:lvl1pPr>
          </a:lstStyle>
          <a:p>
            <a:endParaRPr lang="es-ES" altLang="es-MX"/>
          </a:p>
        </p:txBody>
      </p:sp>
      <p:sp>
        <p:nvSpPr>
          <p:cNvPr id="6" name="Marcador de pie de página 5">
            <a:extLst>
              <a:ext uri="{FF2B5EF4-FFF2-40B4-BE49-F238E27FC236}">
                <a16:creationId xmlns:a16="http://schemas.microsoft.com/office/drawing/2014/main" id="{2CDBC0C3-8D61-4EDC-AEEE-8F3C494654D6}"/>
              </a:ext>
            </a:extLst>
          </p:cNvPr>
          <p:cNvSpPr>
            <a:spLocks noGrp="1"/>
          </p:cNvSpPr>
          <p:nvPr>
            <p:ph type="ftr" sz="quarter" idx="11"/>
          </p:nvPr>
        </p:nvSpPr>
        <p:spPr/>
        <p:txBody>
          <a:bodyPr/>
          <a:lstStyle>
            <a:lvl1pPr>
              <a:defRPr/>
            </a:lvl1pPr>
          </a:lstStyle>
          <a:p>
            <a:endParaRPr lang="es-ES" altLang="es-MX"/>
          </a:p>
        </p:txBody>
      </p:sp>
      <p:sp>
        <p:nvSpPr>
          <p:cNvPr id="7" name="Marcador de número de diapositiva 6">
            <a:extLst>
              <a:ext uri="{FF2B5EF4-FFF2-40B4-BE49-F238E27FC236}">
                <a16:creationId xmlns:a16="http://schemas.microsoft.com/office/drawing/2014/main" id="{91641B3A-428A-4BBA-8F04-72C874A0A02F}"/>
              </a:ext>
            </a:extLst>
          </p:cNvPr>
          <p:cNvSpPr>
            <a:spLocks noGrp="1"/>
          </p:cNvSpPr>
          <p:nvPr>
            <p:ph type="sldNum" sz="quarter" idx="12"/>
          </p:nvPr>
        </p:nvSpPr>
        <p:spPr/>
        <p:txBody>
          <a:bodyPr/>
          <a:lstStyle>
            <a:lvl1pPr>
              <a:defRPr/>
            </a:lvl1pPr>
          </a:lstStyle>
          <a:p>
            <a:fld id="{01D5C620-8C5B-40AF-A080-B27BE83E2A87}" type="slidenum">
              <a:rPr lang="es-ES" altLang="es-MX"/>
              <a:pPr/>
              <a:t>‹Nº›</a:t>
            </a:fld>
            <a:endParaRPr lang="es-ES" altLang="es-MX"/>
          </a:p>
        </p:txBody>
      </p:sp>
    </p:spTree>
    <p:extLst>
      <p:ext uri="{BB962C8B-B14F-4D97-AF65-F5344CB8AC3E}">
        <p14:creationId xmlns:p14="http://schemas.microsoft.com/office/powerpoint/2010/main" val="40946159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259BCC-4A7E-49B3-81FA-6808A43DDE9D}"/>
              </a:ext>
            </a:extLst>
          </p:cNvPr>
          <p:cNvSpPr>
            <a:spLocks noGrp="1"/>
          </p:cNvSpPr>
          <p:nvPr>
            <p:ph type="title"/>
          </p:nvPr>
        </p:nvSpPr>
        <p:spPr>
          <a:xfrm>
            <a:off x="630239" y="457200"/>
            <a:ext cx="2949575" cy="1600200"/>
          </a:xfrm>
        </p:spPr>
        <p:txBody>
          <a:bodyPr/>
          <a:lstStyle>
            <a:lvl1pPr>
              <a:defRPr sz="24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4C1E2C5A-395F-404C-B4FD-00B7FE27C09E}"/>
              </a:ext>
            </a:extLst>
          </p:cNvPr>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MX"/>
          </a:p>
        </p:txBody>
      </p:sp>
      <p:sp>
        <p:nvSpPr>
          <p:cNvPr id="4" name="Marcador de texto 3">
            <a:extLst>
              <a:ext uri="{FF2B5EF4-FFF2-40B4-BE49-F238E27FC236}">
                <a16:creationId xmlns:a16="http://schemas.microsoft.com/office/drawing/2014/main" id="{ACBC54B5-4E57-455D-8AE3-561728F53E5C}"/>
              </a:ext>
            </a:extLst>
          </p:cNvPr>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Marcador de fecha 4">
            <a:extLst>
              <a:ext uri="{FF2B5EF4-FFF2-40B4-BE49-F238E27FC236}">
                <a16:creationId xmlns:a16="http://schemas.microsoft.com/office/drawing/2014/main" id="{57E0D022-73DC-483C-9592-7E8DDF3DE4C8}"/>
              </a:ext>
            </a:extLst>
          </p:cNvPr>
          <p:cNvSpPr>
            <a:spLocks noGrp="1"/>
          </p:cNvSpPr>
          <p:nvPr>
            <p:ph type="dt" sz="half" idx="10"/>
          </p:nvPr>
        </p:nvSpPr>
        <p:spPr/>
        <p:txBody>
          <a:bodyPr/>
          <a:lstStyle>
            <a:lvl1pPr>
              <a:defRPr/>
            </a:lvl1pPr>
          </a:lstStyle>
          <a:p>
            <a:endParaRPr lang="es-ES" altLang="es-MX"/>
          </a:p>
        </p:txBody>
      </p:sp>
      <p:sp>
        <p:nvSpPr>
          <p:cNvPr id="6" name="Marcador de pie de página 5">
            <a:extLst>
              <a:ext uri="{FF2B5EF4-FFF2-40B4-BE49-F238E27FC236}">
                <a16:creationId xmlns:a16="http://schemas.microsoft.com/office/drawing/2014/main" id="{B5C6A0AD-9922-4982-8317-DBA8AA5F5707}"/>
              </a:ext>
            </a:extLst>
          </p:cNvPr>
          <p:cNvSpPr>
            <a:spLocks noGrp="1"/>
          </p:cNvSpPr>
          <p:nvPr>
            <p:ph type="ftr" sz="quarter" idx="11"/>
          </p:nvPr>
        </p:nvSpPr>
        <p:spPr/>
        <p:txBody>
          <a:bodyPr/>
          <a:lstStyle>
            <a:lvl1pPr>
              <a:defRPr/>
            </a:lvl1pPr>
          </a:lstStyle>
          <a:p>
            <a:endParaRPr lang="es-ES" altLang="es-MX"/>
          </a:p>
        </p:txBody>
      </p:sp>
      <p:sp>
        <p:nvSpPr>
          <p:cNvPr id="7" name="Marcador de número de diapositiva 6">
            <a:extLst>
              <a:ext uri="{FF2B5EF4-FFF2-40B4-BE49-F238E27FC236}">
                <a16:creationId xmlns:a16="http://schemas.microsoft.com/office/drawing/2014/main" id="{55351E14-580D-464F-B353-A7BF84D71A5E}"/>
              </a:ext>
            </a:extLst>
          </p:cNvPr>
          <p:cNvSpPr>
            <a:spLocks noGrp="1"/>
          </p:cNvSpPr>
          <p:nvPr>
            <p:ph type="sldNum" sz="quarter" idx="12"/>
          </p:nvPr>
        </p:nvSpPr>
        <p:spPr/>
        <p:txBody>
          <a:bodyPr/>
          <a:lstStyle>
            <a:lvl1pPr>
              <a:defRPr/>
            </a:lvl1pPr>
          </a:lstStyle>
          <a:p>
            <a:fld id="{26A2E226-3212-47D4-B897-FCD958EDA600}" type="slidenum">
              <a:rPr lang="es-ES" altLang="es-MX"/>
              <a:pPr/>
              <a:t>‹Nº›</a:t>
            </a:fld>
            <a:endParaRPr lang="es-ES" altLang="es-MX"/>
          </a:p>
        </p:txBody>
      </p:sp>
    </p:spTree>
    <p:extLst>
      <p:ext uri="{BB962C8B-B14F-4D97-AF65-F5344CB8AC3E}">
        <p14:creationId xmlns:p14="http://schemas.microsoft.com/office/powerpoint/2010/main" val="2958911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40"/>
            <a:ext cx="7886700" cy="2852737"/>
          </a:xfrm>
        </p:spPr>
        <p:txBody>
          <a:bodyPr/>
          <a:lstStyle>
            <a:lvl1pPr>
              <a:defRPr sz="45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s-ES"/>
              <a:t>Haga clic para modificar el estilo de texto del patrón</a:t>
            </a:r>
          </a:p>
        </p:txBody>
      </p:sp>
      <p:sp>
        <p:nvSpPr>
          <p:cNvPr id="4" name="Rectangle 9">
            <a:extLst>
              <a:ext uri="{FF2B5EF4-FFF2-40B4-BE49-F238E27FC236}">
                <a16:creationId xmlns:a16="http://schemas.microsoft.com/office/drawing/2014/main" id="{721F19E9-44CB-443E-B779-AE238C957972}"/>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85243307-970A-4F7F-82E3-96A7C0502C3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04478A02-A299-477C-A957-08835AF191D3}"/>
              </a:ext>
            </a:extLst>
          </p:cNvPr>
          <p:cNvSpPr>
            <a:spLocks noGrp="1" noChangeArrowheads="1"/>
          </p:cNvSpPr>
          <p:nvPr>
            <p:ph type="sldNum" sz="quarter" idx="12"/>
          </p:nvPr>
        </p:nvSpPr>
        <p:spPr>
          <a:ln/>
        </p:spPr>
        <p:txBody>
          <a:bodyPr/>
          <a:lstStyle>
            <a:lvl1pPr>
              <a:defRPr/>
            </a:lvl1pPr>
          </a:lstStyle>
          <a:p>
            <a:pPr>
              <a:defRPr/>
            </a:pPr>
            <a:fld id="{B88257D4-ADB5-4493-A8D6-346BC8A92D6A}" type="slidenum">
              <a:rPr lang="es-ES"/>
              <a:pPr>
                <a:defRPr/>
              </a:pPr>
              <a:t>‹Nº›</a:t>
            </a:fld>
            <a:endParaRPr lang="es-ES"/>
          </a:p>
        </p:txBody>
      </p:sp>
    </p:spTree>
    <p:extLst>
      <p:ext uri="{BB962C8B-B14F-4D97-AF65-F5344CB8AC3E}">
        <p14:creationId xmlns:p14="http://schemas.microsoft.com/office/powerpoint/2010/main" val="3948603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90C872-3E57-4454-9689-F7D08FB0DAE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8BEC0D9E-9E94-4BC0-A101-CD776879D528}"/>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C169069-21E7-45C3-8365-6DD4FA79A11C}"/>
              </a:ext>
            </a:extLst>
          </p:cNvPr>
          <p:cNvSpPr>
            <a:spLocks noGrp="1"/>
          </p:cNvSpPr>
          <p:nvPr>
            <p:ph type="dt" sz="half" idx="10"/>
          </p:nvPr>
        </p:nvSpPr>
        <p:spPr/>
        <p:txBody>
          <a:bodyPr/>
          <a:lstStyle>
            <a:lvl1pPr>
              <a:defRPr/>
            </a:lvl1pPr>
          </a:lstStyle>
          <a:p>
            <a:endParaRPr lang="es-ES" altLang="es-MX"/>
          </a:p>
        </p:txBody>
      </p:sp>
      <p:sp>
        <p:nvSpPr>
          <p:cNvPr id="5" name="Marcador de pie de página 4">
            <a:extLst>
              <a:ext uri="{FF2B5EF4-FFF2-40B4-BE49-F238E27FC236}">
                <a16:creationId xmlns:a16="http://schemas.microsoft.com/office/drawing/2014/main" id="{734229F5-B018-4EDA-841F-7998F91485A2}"/>
              </a:ext>
            </a:extLst>
          </p:cNvPr>
          <p:cNvSpPr>
            <a:spLocks noGrp="1"/>
          </p:cNvSpPr>
          <p:nvPr>
            <p:ph type="ftr" sz="quarter" idx="11"/>
          </p:nvPr>
        </p:nvSpPr>
        <p:spPr/>
        <p:txBody>
          <a:bodyPr/>
          <a:lstStyle>
            <a:lvl1pPr>
              <a:defRPr/>
            </a:lvl1pPr>
          </a:lstStyle>
          <a:p>
            <a:endParaRPr lang="es-ES" altLang="es-MX"/>
          </a:p>
        </p:txBody>
      </p:sp>
      <p:sp>
        <p:nvSpPr>
          <p:cNvPr id="6" name="Marcador de número de diapositiva 5">
            <a:extLst>
              <a:ext uri="{FF2B5EF4-FFF2-40B4-BE49-F238E27FC236}">
                <a16:creationId xmlns:a16="http://schemas.microsoft.com/office/drawing/2014/main" id="{660F7A6F-8710-4592-BD36-6E4C32040828}"/>
              </a:ext>
            </a:extLst>
          </p:cNvPr>
          <p:cNvSpPr>
            <a:spLocks noGrp="1"/>
          </p:cNvSpPr>
          <p:nvPr>
            <p:ph type="sldNum" sz="quarter" idx="12"/>
          </p:nvPr>
        </p:nvSpPr>
        <p:spPr/>
        <p:txBody>
          <a:bodyPr/>
          <a:lstStyle>
            <a:lvl1pPr>
              <a:defRPr/>
            </a:lvl1pPr>
          </a:lstStyle>
          <a:p>
            <a:fld id="{DCE7A7F7-2163-4F5B-8E0E-8B36C15682BA}" type="slidenum">
              <a:rPr lang="es-ES" altLang="es-MX"/>
              <a:pPr/>
              <a:t>‹Nº›</a:t>
            </a:fld>
            <a:endParaRPr lang="es-ES" altLang="es-MX"/>
          </a:p>
        </p:txBody>
      </p:sp>
    </p:spTree>
    <p:extLst>
      <p:ext uri="{BB962C8B-B14F-4D97-AF65-F5344CB8AC3E}">
        <p14:creationId xmlns:p14="http://schemas.microsoft.com/office/powerpoint/2010/main" val="17087404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6554186-C6A9-4AE7-B97C-1DBFD6C2773A}"/>
              </a:ext>
            </a:extLst>
          </p:cNvPr>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FC260479-1B1C-43E6-AFE6-AF22C3163F1E}"/>
              </a:ext>
            </a:extLst>
          </p:cNvPr>
          <p:cNvSpPr>
            <a:spLocks noGrp="1"/>
          </p:cNvSpPr>
          <p:nvPr>
            <p:ph type="body" orient="vert" idx="1"/>
          </p:nvPr>
        </p:nvSpPr>
        <p:spPr>
          <a:xfrm>
            <a:off x="685800" y="381000"/>
            <a:ext cx="5676900" cy="5791200"/>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75F451E-FD78-4916-9D96-D1D2BB92093F}"/>
              </a:ext>
            </a:extLst>
          </p:cNvPr>
          <p:cNvSpPr>
            <a:spLocks noGrp="1"/>
          </p:cNvSpPr>
          <p:nvPr>
            <p:ph type="dt" sz="half" idx="10"/>
          </p:nvPr>
        </p:nvSpPr>
        <p:spPr/>
        <p:txBody>
          <a:bodyPr/>
          <a:lstStyle>
            <a:lvl1pPr>
              <a:defRPr/>
            </a:lvl1pPr>
          </a:lstStyle>
          <a:p>
            <a:endParaRPr lang="es-ES" altLang="es-MX"/>
          </a:p>
        </p:txBody>
      </p:sp>
      <p:sp>
        <p:nvSpPr>
          <p:cNvPr id="5" name="Marcador de pie de página 4">
            <a:extLst>
              <a:ext uri="{FF2B5EF4-FFF2-40B4-BE49-F238E27FC236}">
                <a16:creationId xmlns:a16="http://schemas.microsoft.com/office/drawing/2014/main" id="{4C77C908-DDCE-45FC-A95B-A14EAFA3881F}"/>
              </a:ext>
            </a:extLst>
          </p:cNvPr>
          <p:cNvSpPr>
            <a:spLocks noGrp="1"/>
          </p:cNvSpPr>
          <p:nvPr>
            <p:ph type="ftr" sz="quarter" idx="11"/>
          </p:nvPr>
        </p:nvSpPr>
        <p:spPr/>
        <p:txBody>
          <a:bodyPr/>
          <a:lstStyle>
            <a:lvl1pPr>
              <a:defRPr/>
            </a:lvl1pPr>
          </a:lstStyle>
          <a:p>
            <a:endParaRPr lang="es-ES" altLang="es-MX"/>
          </a:p>
        </p:txBody>
      </p:sp>
      <p:sp>
        <p:nvSpPr>
          <p:cNvPr id="6" name="Marcador de número de diapositiva 5">
            <a:extLst>
              <a:ext uri="{FF2B5EF4-FFF2-40B4-BE49-F238E27FC236}">
                <a16:creationId xmlns:a16="http://schemas.microsoft.com/office/drawing/2014/main" id="{42A0A2B2-AA94-4A3E-8080-8DB7552ABAE6}"/>
              </a:ext>
            </a:extLst>
          </p:cNvPr>
          <p:cNvSpPr>
            <a:spLocks noGrp="1"/>
          </p:cNvSpPr>
          <p:nvPr>
            <p:ph type="sldNum" sz="quarter" idx="12"/>
          </p:nvPr>
        </p:nvSpPr>
        <p:spPr/>
        <p:txBody>
          <a:bodyPr/>
          <a:lstStyle>
            <a:lvl1pPr>
              <a:defRPr/>
            </a:lvl1pPr>
          </a:lstStyle>
          <a:p>
            <a:fld id="{2549CF1B-2FF0-43E4-9F84-D3B16FA846E9}" type="slidenum">
              <a:rPr lang="es-ES" altLang="es-MX"/>
              <a:pPr/>
              <a:t>‹Nº›</a:t>
            </a:fld>
            <a:endParaRPr lang="es-ES" altLang="es-MX"/>
          </a:p>
        </p:txBody>
      </p:sp>
    </p:spTree>
    <p:extLst>
      <p:ext uri="{BB962C8B-B14F-4D97-AF65-F5344CB8AC3E}">
        <p14:creationId xmlns:p14="http://schemas.microsoft.com/office/powerpoint/2010/main" val="3709692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55B5B507-01AE-42E1-BEAB-C074E60432A9}"/>
              </a:ext>
            </a:extLst>
          </p:cNvPr>
          <p:cNvGrpSpPr>
            <a:grpSpLocks/>
          </p:cNvGrpSpPr>
          <p:nvPr/>
        </p:nvGrpSpPr>
        <p:grpSpPr bwMode="auto">
          <a:xfrm>
            <a:off x="457200" y="2363788"/>
            <a:ext cx="8153400" cy="1600200"/>
            <a:chOff x="288" y="1489"/>
            <a:chExt cx="5136" cy="1008"/>
          </a:xfrm>
        </p:grpSpPr>
        <p:sp>
          <p:nvSpPr>
            <p:cNvPr id="5" name="Arc 3">
              <a:extLst>
                <a:ext uri="{FF2B5EF4-FFF2-40B4-BE49-F238E27FC236}">
                  <a16:creationId xmlns:a16="http://schemas.microsoft.com/office/drawing/2014/main" id="{A04BB25E-6FB0-4F60-A4ED-0FF20D52897F}"/>
                </a:ext>
              </a:extLst>
            </p:cNvPr>
            <p:cNvSpPr>
              <a:spLocks/>
            </p:cNvSpPr>
            <p:nvPr/>
          </p:nvSpPr>
          <p:spPr bwMode="invGray">
            <a:xfrm>
              <a:off x="3595" y="1489"/>
              <a:ext cx="1829" cy="1008"/>
            </a:xfrm>
            <a:custGeom>
              <a:avLst/>
              <a:gdLst>
                <a:gd name="T0" fmla="*/ 25 w 21912"/>
                <a:gd name="T1" fmla="*/ 0 h 43200"/>
                <a:gd name="T2" fmla="*/ 0 w 21912"/>
                <a:gd name="T3" fmla="*/ 1008 h 43200"/>
                <a:gd name="T4" fmla="*/ 26 w 21912"/>
                <a:gd name="T5" fmla="*/ 504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6" name="Arc 4">
              <a:extLst>
                <a:ext uri="{FF2B5EF4-FFF2-40B4-BE49-F238E27FC236}">
                  <a16:creationId xmlns:a16="http://schemas.microsoft.com/office/drawing/2014/main" id="{B2E43EA3-C159-400C-A1F8-32A057D30729}"/>
                </a:ext>
              </a:extLst>
            </p:cNvPr>
            <p:cNvSpPr>
              <a:spLocks/>
            </p:cNvSpPr>
            <p:nvPr/>
          </p:nvSpPr>
          <p:spPr bwMode="invGray">
            <a:xfrm>
              <a:off x="3548" y="1593"/>
              <a:ext cx="1831" cy="800"/>
            </a:xfrm>
            <a:custGeom>
              <a:avLst/>
              <a:gdLst>
                <a:gd name="T0" fmla="*/ 26 w 21924"/>
                <a:gd name="T1" fmla="*/ 0 h 43200"/>
                <a:gd name="T2" fmla="*/ 0 w 21924"/>
                <a:gd name="T3" fmla="*/ 800 h 43200"/>
                <a:gd name="T4" fmla="*/ 27 w 21924"/>
                <a:gd name="T5" fmla="*/ 40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7" name="Arc 5">
              <a:extLst>
                <a:ext uri="{FF2B5EF4-FFF2-40B4-BE49-F238E27FC236}">
                  <a16:creationId xmlns:a16="http://schemas.microsoft.com/office/drawing/2014/main" id="{B6AB21BD-1B4D-41AB-9587-EF9216BB3B9B}"/>
                </a:ext>
              </a:extLst>
            </p:cNvPr>
            <p:cNvSpPr>
              <a:spLocks/>
            </p:cNvSpPr>
            <p:nvPr/>
          </p:nvSpPr>
          <p:spPr bwMode="invGray">
            <a:xfrm>
              <a:off x="3521" y="1732"/>
              <a:ext cx="1830" cy="522"/>
            </a:xfrm>
            <a:custGeom>
              <a:avLst/>
              <a:gdLst>
                <a:gd name="T0" fmla="*/ 26 w 21925"/>
                <a:gd name="T1" fmla="*/ 0 h 43200"/>
                <a:gd name="T2" fmla="*/ 0 w 21925"/>
                <a:gd name="T3" fmla="*/ 522 h 43200"/>
                <a:gd name="T4" fmla="*/ 27 w 21925"/>
                <a:gd name="T5" fmla="*/ 261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8" name="AutoShape 6">
              <a:extLst>
                <a:ext uri="{FF2B5EF4-FFF2-40B4-BE49-F238E27FC236}">
                  <a16:creationId xmlns:a16="http://schemas.microsoft.com/office/drawing/2014/main" id="{25185ADE-F50C-435F-9149-83459C572485}"/>
                </a:ext>
              </a:extLst>
            </p:cNvPr>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grpSp>
      <p:sp>
        <p:nvSpPr>
          <p:cNvPr id="261127" name="Rectangle 7"/>
          <p:cNvSpPr>
            <a:spLocks noGrp="1" noChangeArrowheads="1"/>
          </p:cNvSpPr>
          <p:nvPr>
            <p:ph type="ctrTitle" sz="quarter"/>
          </p:nvPr>
        </p:nvSpPr>
        <p:spPr>
          <a:xfrm>
            <a:off x="685800" y="1447800"/>
            <a:ext cx="7772400" cy="1143000"/>
          </a:xfrm>
        </p:spPr>
        <p:txBody>
          <a:bodyPr/>
          <a:lstStyle>
            <a:lvl1pPr>
              <a:defRPr/>
            </a:lvl1pPr>
          </a:lstStyle>
          <a:p>
            <a:pPr lvl="0"/>
            <a:r>
              <a:rPr lang="es-ES" altLang="es-MX" noProof="0"/>
              <a:t>Haga clic para modificar el estilo de título del patrón</a:t>
            </a:r>
          </a:p>
        </p:txBody>
      </p:sp>
      <p:sp>
        <p:nvSpPr>
          <p:cNvPr id="261128"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pPr lvl="0"/>
            <a:r>
              <a:rPr lang="es-ES" altLang="es-MX" noProof="0"/>
              <a:t>Haga clic para modificar el estilo de subtítulo del patrón</a:t>
            </a:r>
          </a:p>
        </p:txBody>
      </p:sp>
      <p:sp>
        <p:nvSpPr>
          <p:cNvPr id="9" name="Rectangle 9">
            <a:extLst>
              <a:ext uri="{FF2B5EF4-FFF2-40B4-BE49-F238E27FC236}">
                <a16:creationId xmlns:a16="http://schemas.microsoft.com/office/drawing/2014/main" id="{450ED46C-8D4F-498D-B62E-6F09F66C60B0}"/>
              </a:ext>
            </a:extLst>
          </p:cNvPr>
          <p:cNvSpPr>
            <a:spLocks noGrp="1" noChangeArrowheads="1"/>
          </p:cNvSpPr>
          <p:nvPr>
            <p:ph type="dt" sz="quarter" idx="10"/>
          </p:nvPr>
        </p:nvSpPr>
        <p:spPr/>
        <p:txBody>
          <a:bodyPr/>
          <a:lstStyle>
            <a:lvl1pPr>
              <a:defRPr/>
            </a:lvl1pPr>
          </a:lstStyle>
          <a:p>
            <a:pPr>
              <a:defRPr/>
            </a:pPr>
            <a:endParaRPr lang="es-ES" altLang="es-MX"/>
          </a:p>
        </p:txBody>
      </p:sp>
      <p:sp>
        <p:nvSpPr>
          <p:cNvPr id="10" name="Rectangle 10">
            <a:extLst>
              <a:ext uri="{FF2B5EF4-FFF2-40B4-BE49-F238E27FC236}">
                <a16:creationId xmlns:a16="http://schemas.microsoft.com/office/drawing/2014/main" id="{3AE166D2-219E-458B-BF4F-B42FBD1380D1}"/>
              </a:ext>
            </a:extLst>
          </p:cNvPr>
          <p:cNvSpPr>
            <a:spLocks noGrp="1" noChangeArrowheads="1"/>
          </p:cNvSpPr>
          <p:nvPr>
            <p:ph type="ftr" sz="quarter" idx="11"/>
          </p:nvPr>
        </p:nvSpPr>
        <p:spPr/>
        <p:txBody>
          <a:bodyPr/>
          <a:lstStyle>
            <a:lvl1pPr>
              <a:defRPr/>
            </a:lvl1pPr>
          </a:lstStyle>
          <a:p>
            <a:pPr>
              <a:defRPr/>
            </a:pPr>
            <a:endParaRPr lang="es-ES" altLang="es-MX"/>
          </a:p>
        </p:txBody>
      </p:sp>
      <p:sp>
        <p:nvSpPr>
          <p:cNvPr id="11" name="Rectangle 11">
            <a:extLst>
              <a:ext uri="{FF2B5EF4-FFF2-40B4-BE49-F238E27FC236}">
                <a16:creationId xmlns:a16="http://schemas.microsoft.com/office/drawing/2014/main" id="{41EED7E2-2A44-4B34-912C-0545B32C2A3E}"/>
              </a:ext>
            </a:extLst>
          </p:cNvPr>
          <p:cNvSpPr>
            <a:spLocks noGrp="1" noChangeArrowheads="1"/>
          </p:cNvSpPr>
          <p:nvPr>
            <p:ph type="sldNum" sz="quarter" idx="12"/>
          </p:nvPr>
        </p:nvSpPr>
        <p:spPr/>
        <p:txBody>
          <a:bodyPr/>
          <a:lstStyle>
            <a:lvl1pPr>
              <a:defRPr smtClean="0"/>
            </a:lvl1pPr>
          </a:lstStyle>
          <a:p>
            <a:pPr>
              <a:defRPr/>
            </a:pPr>
            <a:fld id="{93959472-90E2-49BE-A90C-518728585ECB}" type="slidenum">
              <a:rPr lang="es-ES" altLang="es-MX"/>
              <a:pPr>
                <a:defRPr/>
              </a:pPr>
              <a:t>‹Nº›</a:t>
            </a:fld>
            <a:endParaRPr lang="es-ES" altLang="es-MX"/>
          </a:p>
        </p:txBody>
      </p:sp>
    </p:spTree>
    <p:extLst>
      <p:ext uri="{BB962C8B-B14F-4D97-AF65-F5344CB8AC3E}">
        <p14:creationId xmlns:p14="http://schemas.microsoft.com/office/powerpoint/2010/main" val="395237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861BE32B-F071-4B40-9E9D-A0193C973A49}"/>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699067A4-29A2-4D91-86A3-F732CE3AE811}"/>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7B7E953D-C699-4220-A12F-AE20CC796AAF}"/>
              </a:ext>
            </a:extLst>
          </p:cNvPr>
          <p:cNvSpPr>
            <a:spLocks noGrp="1" noChangeArrowheads="1"/>
          </p:cNvSpPr>
          <p:nvPr>
            <p:ph type="sldNum" sz="quarter" idx="12"/>
          </p:nvPr>
        </p:nvSpPr>
        <p:spPr>
          <a:ln/>
        </p:spPr>
        <p:txBody>
          <a:bodyPr/>
          <a:lstStyle>
            <a:lvl1pPr>
              <a:defRPr/>
            </a:lvl1pPr>
          </a:lstStyle>
          <a:p>
            <a:pPr>
              <a:defRPr/>
            </a:pPr>
            <a:fld id="{7929E534-F583-44BB-A91C-9A298DEC3E77}" type="slidenum">
              <a:rPr lang="es-ES" altLang="es-MX"/>
              <a:pPr>
                <a:defRPr/>
              </a:pPr>
              <a:t>‹Nº›</a:t>
            </a:fld>
            <a:endParaRPr lang="es-ES" altLang="es-MX"/>
          </a:p>
        </p:txBody>
      </p:sp>
    </p:spTree>
    <p:extLst>
      <p:ext uri="{BB962C8B-B14F-4D97-AF65-F5344CB8AC3E}">
        <p14:creationId xmlns:p14="http://schemas.microsoft.com/office/powerpoint/2010/main" val="3560639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9">
            <a:extLst>
              <a:ext uri="{FF2B5EF4-FFF2-40B4-BE49-F238E27FC236}">
                <a16:creationId xmlns:a16="http://schemas.microsoft.com/office/drawing/2014/main" id="{612A279F-F0E8-47E9-92A5-104B0B4EA6B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244FD0BB-F24C-4D1D-B586-706C5EF59377}"/>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E6CDF3EB-4ED1-4516-8463-1E6AFC54DBDA}"/>
              </a:ext>
            </a:extLst>
          </p:cNvPr>
          <p:cNvSpPr>
            <a:spLocks noGrp="1" noChangeArrowheads="1"/>
          </p:cNvSpPr>
          <p:nvPr>
            <p:ph type="sldNum" sz="quarter" idx="12"/>
          </p:nvPr>
        </p:nvSpPr>
        <p:spPr>
          <a:ln/>
        </p:spPr>
        <p:txBody>
          <a:bodyPr/>
          <a:lstStyle>
            <a:lvl1pPr>
              <a:defRPr/>
            </a:lvl1pPr>
          </a:lstStyle>
          <a:p>
            <a:pPr>
              <a:defRPr/>
            </a:pPr>
            <a:fld id="{CEDDA02F-4319-43FB-A46C-58BDE798DF00}" type="slidenum">
              <a:rPr lang="es-ES" altLang="es-MX"/>
              <a:pPr>
                <a:defRPr/>
              </a:pPr>
              <a:t>‹Nº›</a:t>
            </a:fld>
            <a:endParaRPr lang="es-ES" altLang="es-MX"/>
          </a:p>
        </p:txBody>
      </p:sp>
    </p:spTree>
    <p:extLst>
      <p:ext uri="{BB962C8B-B14F-4D97-AF65-F5344CB8AC3E}">
        <p14:creationId xmlns:p14="http://schemas.microsoft.com/office/powerpoint/2010/main" val="3943173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a:extLst>
              <a:ext uri="{FF2B5EF4-FFF2-40B4-BE49-F238E27FC236}">
                <a16:creationId xmlns:a16="http://schemas.microsoft.com/office/drawing/2014/main" id="{FC66FF42-BDB9-49DE-8C47-7D5F8A246CD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5BF843FB-5332-4073-88FC-7CD5AF190AF4}"/>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37D38C9C-C687-4E8B-8A7D-67B6091C8856}"/>
              </a:ext>
            </a:extLst>
          </p:cNvPr>
          <p:cNvSpPr>
            <a:spLocks noGrp="1" noChangeArrowheads="1"/>
          </p:cNvSpPr>
          <p:nvPr>
            <p:ph type="sldNum" sz="quarter" idx="12"/>
          </p:nvPr>
        </p:nvSpPr>
        <p:spPr>
          <a:ln/>
        </p:spPr>
        <p:txBody>
          <a:bodyPr/>
          <a:lstStyle>
            <a:lvl1pPr>
              <a:defRPr/>
            </a:lvl1pPr>
          </a:lstStyle>
          <a:p>
            <a:pPr>
              <a:defRPr/>
            </a:pPr>
            <a:fld id="{E0F0689C-264F-4546-B99B-0E601E32825A}" type="slidenum">
              <a:rPr lang="es-ES" altLang="es-MX"/>
              <a:pPr>
                <a:defRPr/>
              </a:pPr>
              <a:t>‹Nº›</a:t>
            </a:fld>
            <a:endParaRPr lang="es-ES" altLang="es-MX"/>
          </a:p>
        </p:txBody>
      </p:sp>
    </p:spTree>
    <p:extLst>
      <p:ext uri="{BB962C8B-B14F-4D97-AF65-F5344CB8AC3E}">
        <p14:creationId xmlns:p14="http://schemas.microsoft.com/office/powerpoint/2010/main" val="18861919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a:extLst>
              <a:ext uri="{FF2B5EF4-FFF2-40B4-BE49-F238E27FC236}">
                <a16:creationId xmlns:a16="http://schemas.microsoft.com/office/drawing/2014/main" id="{35A87140-DC68-4E48-864B-1696D5B1644F}"/>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10">
            <a:extLst>
              <a:ext uri="{FF2B5EF4-FFF2-40B4-BE49-F238E27FC236}">
                <a16:creationId xmlns:a16="http://schemas.microsoft.com/office/drawing/2014/main" id="{33074B8B-C50C-485B-BC68-FB75001EF75A}"/>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11">
            <a:extLst>
              <a:ext uri="{FF2B5EF4-FFF2-40B4-BE49-F238E27FC236}">
                <a16:creationId xmlns:a16="http://schemas.microsoft.com/office/drawing/2014/main" id="{BF833F59-06AD-4594-8A76-D6BD66AEAAF9}"/>
              </a:ext>
            </a:extLst>
          </p:cNvPr>
          <p:cNvSpPr>
            <a:spLocks noGrp="1" noChangeArrowheads="1"/>
          </p:cNvSpPr>
          <p:nvPr>
            <p:ph type="sldNum" sz="quarter" idx="12"/>
          </p:nvPr>
        </p:nvSpPr>
        <p:spPr>
          <a:ln/>
        </p:spPr>
        <p:txBody>
          <a:bodyPr/>
          <a:lstStyle>
            <a:lvl1pPr>
              <a:defRPr/>
            </a:lvl1pPr>
          </a:lstStyle>
          <a:p>
            <a:pPr>
              <a:defRPr/>
            </a:pPr>
            <a:fld id="{F326EDFC-10B0-419D-AD69-BC02BB82391C}" type="slidenum">
              <a:rPr lang="es-ES" altLang="es-MX"/>
              <a:pPr>
                <a:defRPr/>
              </a:pPr>
              <a:t>‹Nº›</a:t>
            </a:fld>
            <a:endParaRPr lang="es-ES" altLang="es-MX"/>
          </a:p>
        </p:txBody>
      </p:sp>
    </p:spTree>
    <p:extLst>
      <p:ext uri="{BB962C8B-B14F-4D97-AF65-F5344CB8AC3E}">
        <p14:creationId xmlns:p14="http://schemas.microsoft.com/office/powerpoint/2010/main" val="1784994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a:extLst>
              <a:ext uri="{FF2B5EF4-FFF2-40B4-BE49-F238E27FC236}">
                <a16:creationId xmlns:a16="http://schemas.microsoft.com/office/drawing/2014/main" id="{6591FEF9-FC16-4564-8F35-4C8B5C7C2B00}"/>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10">
            <a:extLst>
              <a:ext uri="{FF2B5EF4-FFF2-40B4-BE49-F238E27FC236}">
                <a16:creationId xmlns:a16="http://schemas.microsoft.com/office/drawing/2014/main" id="{603CA84B-F3F2-44A8-9BA8-F0DA8018D849}"/>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11">
            <a:extLst>
              <a:ext uri="{FF2B5EF4-FFF2-40B4-BE49-F238E27FC236}">
                <a16:creationId xmlns:a16="http://schemas.microsoft.com/office/drawing/2014/main" id="{77FEE122-9331-427D-93EE-AFD7F7F46908}"/>
              </a:ext>
            </a:extLst>
          </p:cNvPr>
          <p:cNvSpPr>
            <a:spLocks noGrp="1" noChangeArrowheads="1"/>
          </p:cNvSpPr>
          <p:nvPr>
            <p:ph type="sldNum" sz="quarter" idx="12"/>
          </p:nvPr>
        </p:nvSpPr>
        <p:spPr>
          <a:ln/>
        </p:spPr>
        <p:txBody>
          <a:bodyPr/>
          <a:lstStyle>
            <a:lvl1pPr>
              <a:defRPr/>
            </a:lvl1pPr>
          </a:lstStyle>
          <a:p>
            <a:pPr>
              <a:defRPr/>
            </a:pPr>
            <a:fld id="{B35E726F-B915-46D7-A87D-0487E3EB48F4}" type="slidenum">
              <a:rPr lang="es-ES" altLang="es-MX"/>
              <a:pPr>
                <a:defRPr/>
              </a:pPr>
              <a:t>‹Nº›</a:t>
            </a:fld>
            <a:endParaRPr lang="es-ES" altLang="es-MX"/>
          </a:p>
        </p:txBody>
      </p:sp>
    </p:spTree>
    <p:extLst>
      <p:ext uri="{BB962C8B-B14F-4D97-AF65-F5344CB8AC3E}">
        <p14:creationId xmlns:p14="http://schemas.microsoft.com/office/powerpoint/2010/main" val="36261292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EACBC7CF-0B68-4691-919F-CADC39B1FEFF}"/>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10">
            <a:extLst>
              <a:ext uri="{FF2B5EF4-FFF2-40B4-BE49-F238E27FC236}">
                <a16:creationId xmlns:a16="http://schemas.microsoft.com/office/drawing/2014/main" id="{A1354BFC-CBBB-48FE-A214-350127B97AF2}"/>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11">
            <a:extLst>
              <a:ext uri="{FF2B5EF4-FFF2-40B4-BE49-F238E27FC236}">
                <a16:creationId xmlns:a16="http://schemas.microsoft.com/office/drawing/2014/main" id="{B3AB6758-E7A0-4690-B733-3F86058FEB31}"/>
              </a:ext>
            </a:extLst>
          </p:cNvPr>
          <p:cNvSpPr>
            <a:spLocks noGrp="1" noChangeArrowheads="1"/>
          </p:cNvSpPr>
          <p:nvPr>
            <p:ph type="sldNum" sz="quarter" idx="12"/>
          </p:nvPr>
        </p:nvSpPr>
        <p:spPr>
          <a:ln/>
        </p:spPr>
        <p:txBody>
          <a:bodyPr/>
          <a:lstStyle>
            <a:lvl1pPr>
              <a:defRPr/>
            </a:lvl1pPr>
          </a:lstStyle>
          <a:p>
            <a:pPr>
              <a:defRPr/>
            </a:pPr>
            <a:fld id="{FA701306-A9BF-4473-86D2-2E2EDFEF6C3D}" type="slidenum">
              <a:rPr lang="es-ES" altLang="es-MX"/>
              <a:pPr>
                <a:defRPr/>
              </a:pPr>
              <a:t>‹Nº›</a:t>
            </a:fld>
            <a:endParaRPr lang="es-ES" altLang="es-MX"/>
          </a:p>
        </p:txBody>
      </p:sp>
    </p:spTree>
    <p:extLst>
      <p:ext uri="{BB962C8B-B14F-4D97-AF65-F5344CB8AC3E}">
        <p14:creationId xmlns:p14="http://schemas.microsoft.com/office/powerpoint/2010/main" val="32289996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9">
            <a:extLst>
              <a:ext uri="{FF2B5EF4-FFF2-40B4-BE49-F238E27FC236}">
                <a16:creationId xmlns:a16="http://schemas.microsoft.com/office/drawing/2014/main" id="{086C3078-1436-4B6E-9C2A-C05792536745}"/>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930F6FC9-A580-4572-BD1F-7F8EB2DDF9EB}"/>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CB7F6BA1-E706-47C4-A34F-B85FD47DE36A}"/>
              </a:ext>
            </a:extLst>
          </p:cNvPr>
          <p:cNvSpPr>
            <a:spLocks noGrp="1" noChangeArrowheads="1"/>
          </p:cNvSpPr>
          <p:nvPr>
            <p:ph type="sldNum" sz="quarter" idx="12"/>
          </p:nvPr>
        </p:nvSpPr>
        <p:spPr>
          <a:ln/>
        </p:spPr>
        <p:txBody>
          <a:bodyPr/>
          <a:lstStyle>
            <a:lvl1pPr>
              <a:defRPr/>
            </a:lvl1pPr>
          </a:lstStyle>
          <a:p>
            <a:pPr>
              <a:defRPr/>
            </a:pPr>
            <a:fld id="{CCF83AC2-992F-436A-A48B-2BEC271FF307}" type="slidenum">
              <a:rPr lang="es-ES" altLang="es-MX"/>
              <a:pPr>
                <a:defRPr/>
              </a:pPr>
              <a:t>‹Nº›</a:t>
            </a:fld>
            <a:endParaRPr lang="es-ES" altLang="es-MX"/>
          </a:p>
        </p:txBody>
      </p:sp>
    </p:spTree>
    <p:extLst>
      <p:ext uri="{BB962C8B-B14F-4D97-AF65-F5344CB8AC3E}">
        <p14:creationId xmlns:p14="http://schemas.microsoft.com/office/powerpoint/2010/main" val="1540735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a:extLst>
              <a:ext uri="{FF2B5EF4-FFF2-40B4-BE49-F238E27FC236}">
                <a16:creationId xmlns:a16="http://schemas.microsoft.com/office/drawing/2014/main" id="{5F25823B-2D9D-4731-8FFF-316B24B92182}"/>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0">
            <a:extLst>
              <a:ext uri="{FF2B5EF4-FFF2-40B4-BE49-F238E27FC236}">
                <a16:creationId xmlns:a16="http://schemas.microsoft.com/office/drawing/2014/main" id="{D53650F0-D32F-47FC-BB89-20DCE80BDD4D}"/>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AC8C9A48-A18F-4336-9DD9-68ADAB0D9746}"/>
              </a:ext>
            </a:extLst>
          </p:cNvPr>
          <p:cNvSpPr>
            <a:spLocks noGrp="1" noChangeArrowheads="1"/>
          </p:cNvSpPr>
          <p:nvPr>
            <p:ph type="sldNum" sz="quarter" idx="12"/>
          </p:nvPr>
        </p:nvSpPr>
        <p:spPr>
          <a:ln/>
        </p:spPr>
        <p:txBody>
          <a:bodyPr/>
          <a:lstStyle>
            <a:lvl1pPr>
              <a:defRPr/>
            </a:lvl1pPr>
          </a:lstStyle>
          <a:p>
            <a:pPr>
              <a:defRPr/>
            </a:pPr>
            <a:fld id="{6878040E-BFFF-4FCD-8EA2-3A809D17541C}" type="slidenum">
              <a:rPr lang="es-ES"/>
              <a:pPr>
                <a:defRPr/>
              </a:pPr>
              <a:t>‹Nº›</a:t>
            </a:fld>
            <a:endParaRPr lang="es-ES"/>
          </a:p>
        </p:txBody>
      </p:sp>
    </p:spTree>
    <p:extLst>
      <p:ext uri="{BB962C8B-B14F-4D97-AF65-F5344CB8AC3E}">
        <p14:creationId xmlns:p14="http://schemas.microsoft.com/office/powerpoint/2010/main" val="23759316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9">
            <a:extLst>
              <a:ext uri="{FF2B5EF4-FFF2-40B4-BE49-F238E27FC236}">
                <a16:creationId xmlns:a16="http://schemas.microsoft.com/office/drawing/2014/main" id="{33FB55CA-571C-4C6B-BA76-7DC6995F3E5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492857B6-D84B-41ED-A610-6C7B5C089EF8}"/>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78D3293A-9F20-4997-950A-D347484B81C7}"/>
              </a:ext>
            </a:extLst>
          </p:cNvPr>
          <p:cNvSpPr>
            <a:spLocks noGrp="1" noChangeArrowheads="1"/>
          </p:cNvSpPr>
          <p:nvPr>
            <p:ph type="sldNum" sz="quarter" idx="12"/>
          </p:nvPr>
        </p:nvSpPr>
        <p:spPr>
          <a:ln/>
        </p:spPr>
        <p:txBody>
          <a:bodyPr/>
          <a:lstStyle>
            <a:lvl1pPr>
              <a:defRPr/>
            </a:lvl1pPr>
          </a:lstStyle>
          <a:p>
            <a:pPr>
              <a:defRPr/>
            </a:pPr>
            <a:fld id="{97B832D0-2067-4665-851F-14BB85A5132F}" type="slidenum">
              <a:rPr lang="es-ES" altLang="es-MX"/>
              <a:pPr>
                <a:defRPr/>
              </a:pPr>
              <a:t>‹Nº›</a:t>
            </a:fld>
            <a:endParaRPr lang="es-ES" altLang="es-MX"/>
          </a:p>
        </p:txBody>
      </p:sp>
    </p:spTree>
    <p:extLst>
      <p:ext uri="{BB962C8B-B14F-4D97-AF65-F5344CB8AC3E}">
        <p14:creationId xmlns:p14="http://schemas.microsoft.com/office/powerpoint/2010/main" val="4101527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DDD1E273-C3D2-4A06-B1AD-90F1F3879FE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9D541259-6F57-45C2-AF87-3877E5BC1839}"/>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14537123-49D8-42E6-9070-212163D1A9EF}"/>
              </a:ext>
            </a:extLst>
          </p:cNvPr>
          <p:cNvSpPr>
            <a:spLocks noGrp="1" noChangeArrowheads="1"/>
          </p:cNvSpPr>
          <p:nvPr>
            <p:ph type="sldNum" sz="quarter" idx="12"/>
          </p:nvPr>
        </p:nvSpPr>
        <p:spPr>
          <a:ln/>
        </p:spPr>
        <p:txBody>
          <a:bodyPr/>
          <a:lstStyle>
            <a:lvl1pPr>
              <a:defRPr/>
            </a:lvl1pPr>
          </a:lstStyle>
          <a:p>
            <a:pPr>
              <a:defRPr/>
            </a:pPr>
            <a:fld id="{E6ECE04D-51E6-40B3-85B1-4DC7C3273E1C}" type="slidenum">
              <a:rPr lang="es-ES" altLang="es-MX"/>
              <a:pPr>
                <a:defRPr/>
              </a:pPr>
              <a:t>‹Nº›</a:t>
            </a:fld>
            <a:endParaRPr lang="es-ES" altLang="es-MX"/>
          </a:p>
        </p:txBody>
      </p:sp>
    </p:spTree>
    <p:extLst>
      <p:ext uri="{BB962C8B-B14F-4D97-AF65-F5344CB8AC3E}">
        <p14:creationId xmlns:p14="http://schemas.microsoft.com/office/powerpoint/2010/main" val="38544970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1E6F64C1-6A9E-4A20-8C6D-C265AA1BF4A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8683D7A1-7B0C-4F80-A5CF-91985F5C9FF2}"/>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49BE5EDA-E11C-4249-B521-3F218EB41FE2}"/>
              </a:ext>
            </a:extLst>
          </p:cNvPr>
          <p:cNvSpPr>
            <a:spLocks noGrp="1" noChangeArrowheads="1"/>
          </p:cNvSpPr>
          <p:nvPr>
            <p:ph type="sldNum" sz="quarter" idx="12"/>
          </p:nvPr>
        </p:nvSpPr>
        <p:spPr>
          <a:ln/>
        </p:spPr>
        <p:txBody>
          <a:bodyPr/>
          <a:lstStyle>
            <a:lvl1pPr>
              <a:defRPr/>
            </a:lvl1pPr>
          </a:lstStyle>
          <a:p>
            <a:pPr>
              <a:defRPr/>
            </a:pPr>
            <a:fld id="{5A01D5D1-C60B-4F1A-A310-3EC0AA660DF3}" type="slidenum">
              <a:rPr lang="es-ES" altLang="es-MX"/>
              <a:pPr>
                <a:defRPr/>
              </a:pPr>
              <a:t>‹Nº›</a:t>
            </a:fld>
            <a:endParaRPr lang="es-ES" altLang="es-MX"/>
          </a:p>
        </p:txBody>
      </p:sp>
    </p:spTree>
    <p:extLst>
      <p:ext uri="{BB962C8B-B14F-4D97-AF65-F5344CB8AC3E}">
        <p14:creationId xmlns:p14="http://schemas.microsoft.com/office/powerpoint/2010/main" val="19450181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5800" y="381000"/>
            <a:ext cx="7772400" cy="1143000"/>
          </a:xfrm>
        </p:spPr>
        <p:txBody>
          <a:bodyPr/>
          <a:lstStyle/>
          <a:p>
            <a:r>
              <a:rPr lang="es-ES"/>
              <a:t>Haga clic para modificar el estilo de título del patrón</a:t>
            </a:r>
            <a:endParaRPr lang="es-MX"/>
          </a:p>
        </p:txBody>
      </p:sp>
      <p:sp>
        <p:nvSpPr>
          <p:cNvPr id="3" name="Marcador de gráfico 2"/>
          <p:cNvSpPr>
            <a:spLocks noGrp="1"/>
          </p:cNvSpPr>
          <p:nvPr>
            <p:ph type="chart" sz="half" idx="1"/>
          </p:nvPr>
        </p:nvSpPr>
        <p:spPr>
          <a:xfrm>
            <a:off x="685800" y="2057400"/>
            <a:ext cx="3810000" cy="4114800"/>
          </a:xfrm>
        </p:spPr>
        <p:txBody>
          <a:bodyPr/>
          <a:lstStyle/>
          <a:p>
            <a:pPr lvl="0"/>
            <a:endParaRPr lang="es-MX" noProof="0"/>
          </a:p>
        </p:txBody>
      </p:sp>
      <p:sp>
        <p:nvSpPr>
          <p:cNvPr id="4" name="Marcador de texto 3"/>
          <p:cNvSpPr>
            <a:spLocks noGrp="1"/>
          </p:cNvSpPr>
          <p:nvPr>
            <p:ph type="body"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a:extLst>
              <a:ext uri="{FF2B5EF4-FFF2-40B4-BE49-F238E27FC236}">
                <a16:creationId xmlns:a16="http://schemas.microsoft.com/office/drawing/2014/main" id="{92B56552-4B4B-4B5E-9097-372DC9EF74D0}"/>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444E0253-40C5-4AE2-8906-B1EC78977B37}"/>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23C21859-F421-4871-82A1-8B4C705C7E31}"/>
              </a:ext>
            </a:extLst>
          </p:cNvPr>
          <p:cNvSpPr>
            <a:spLocks noGrp="1" noChangeArrowheads="1"/>
          </p:cNvSpPr>
          <p:nvPr>
            <p:ph type="sldNum" sz="quarter" idx="12"/>
          </p:nvPr>
        </p:nvSpPr>
        <p:spPr>
          <a:ln/>
        </p:spPr>
        <p:txBody>
          <a:bodyPr/>
          <a:lstStyle>
            <a:lvl1pPr>
              <a:defRPr/>
            </a:lvl1pPr>
          </a:lstStyle>
          <a:p>
            <a:pPr>
              <a:defRPr/>
            </a:pPr>
            <a:fld id="{0F7C58E5-91C9-4DBF-B4C3-6385A5809632}" type="slidenum">
              <a:rPr lang="es-ES" altLang="es-MX"/>
              <a:pPr>
                <a:defRPr/>
              </a:pPr>
              <a:t>‹Nº›</a:t>
            </a:fld>
            <a:endParaRPr lang="es-ES" altLang="es-MX"/>
          </a:p>
        </p:txBody>
      </p:sp>
    </p:spTree>
    <p:extLst>
      <p:ext uri="{BB962C8B-B14F-4D97-AF65-F5344CB8AC3E}">
        <p14:creationId xmlns:p14="http://schemas.microsoft.com/office/powerpoint/2010/main" val="15253704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a:ln/>
        </p:spPr>
        <p:txBody>
          <a:bodyPr/>
          <a:lstStyle>
            <a:lvl1pPr>
              <a:defRPr/>
            </a:lvl1pPr>
          </a:lstStyle>
          <a:p>
            <a:pPr>
              <a:defRPr/>
            </a:pPr>
            <a:endParaRPr lang="es-ES"/>
          </a:p>
        </p:txBody>
      </p:sp>
      <p:sp>
        <p:nvSpPr>
          <p:cNvPr id="5" name="Rectangle 10"/>
          <p:cNvSpPr>
            <a:spLocks noGrp="1" noChangeArrowheads="1"/>
          </p:cNvSpPr>
          <p:nvPr>
            <p:ph type="ftr" sz="quarter" idx="11"/>
          </p:nvPr>
        </p:nvSpPr>
        <p:spPr>
          <a:ln/>
        </p:spPr>
        <p:txBody>
          <a:bodyPr/>
          <a:lstStyle>
            <a:lvl1pPr>
              <a:defRPr/>
            </a:lvl1pPr>
          </a:lstStyle>
          <a:p>
            <a:pPr>
              <a:defRPr/>
            </a:pPr>
            <a:endParaRPr lang="es-ES"/>
          </a:p>
        </p:txBody>
      </p:sp>
      <p:sp>
        <p:nvSpPr>
          <p:cNvPr id="6" name="Rectangle 11"/>
          <p:cNvSpPr>
            <a:spLocks noGrp="1" noChangeArrowheads="1"/>
          </p:cNvSpPr>
          <p:nvPr>
            <p:ph type="sldNum" sz="quarter" idx="12"/>
          </p:nvPr>
        </p:nvSpPr>
        <p:spPr>
          <a:ln/>
        </p:spPr>
        <p:txBody>
          <a:bodyPr/>
          <a:lstStyle>
            <a:lvl1pPr>
              <a:defRPr/>
            </a:lvl1pPr>
          </a:lstStyle>
          <a:p>
            <a:pPr>
              <a:defRPr/>
            </a:pPr>
            <a:fld id="{B32CF31C-0E0E-402D-AEAB-241F30508D92}" type="slidenum">
              <a:rPr lang="es-ES"/>
              <a:pPr>
                <a:defRPr/>
              </a:pPr>
              <a:t>‹Nº›</a:t>
            </a:fld>
            <a:endParaRPr lang="es-ES"/>
          </a:p>
        </p:txBody>
      </p:sp>
    </p:spTree>
    <p:extLst>
      <p:ext uri="{BB962C8B-B14F-4D97-AF65-F5344CB8AC3E}">
        <p14:creationId xmlns:p14="http://schemas.microsoft.com/office/powerpoint/2010/main" val="23479691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s-ES"/>
          </a:p>
        </p:txBody>
      </p:sp>
      <p:sp>
        <p:nvSpPr>
          <p:cNvPr id="5" name="Rectangle 10"/>
          <p:cNvSpPr>
            <a:spLocks noGrp="1" noChangeArrowheads="1"/>
          </p:cNvSpPr>
          <p:nvPr>
            <p:ph type="ftr" sz="quarter" idx="11"/>
          </p:nvPr>
        </p:nvSpPr>
        <p:spPr>
          <a:ln/>
        </p:spPr>
        <p:txBody>
          <a:bodyPr/>
          <a:lstStyle>
            <a:lvl1pPr>
              <a:defRPr/>
            </a:lvl1pPr>
          </a:lstStyle>
          <a:p>
            <a:pPr>
              <a:defRPr/>
            </a:pPr>
            <a:endParaRPr lang="es-ES"/>
          </a:p>
        </p:txBody>
      </p:sp>
      <p:sp>
        <p:nvSpPr>
          <p:cNvPr id="6" name="Rectangle 11"/>
          <p:cNvSpPr>
            <a:spLocks noGrp="1" noChangeArrowheads="1"/>
          </p:cNvSpPr>
          <p:nvPr>
            <p:ph type="sldNum" sz="quarter" idx="12"/>
          </p:nvPr>
        </p:nvSpPr>
        <p:spPr>
          <a:ln/>
        </p:spPr>
        <p:txBody>
          <a:bodyPr/>
          <a:lstStyle>
            <a:lvl1pPr>
              <a:defRPr/>
            </a:lvl1pPr>
          </a:lstStyle>
          <a:p>
            <a:pPr>
              <a:defRPr/>
            </a:pPr>
            <a:fld id="{011C813B-1258-41A4-9D4C-7BD201E76B43}" type="slidenum">
              <a:rPr lang="es-ES"/>
              <a:pPr>
                <a:defRPr/>
              </a:pPr>
              <a:t>‹Nº›</a:t>
            </a:fld>
            <a:endParaRPr lang="es-ES"/>
          </a:p>
        </p:txBody>
      </p:sp>
    </p:spTree>
    <p:extLst>
      <p:ext uri="{BB962C8B-B14F-4D97-AF65-F5344CB8AC3E}">
        <p14:creationId xmlns:p14="http://schemas.microsoft.com/office/powerpoint/2010/main" val="1749964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p:cNvSpPr>
            <a:spLocks noGrp="1" noChangeArrowheads="1"/>
          </p:cNvSpPr>
          <p:nvPr>
            <p:ph type="dt" sz="half" idx="10"/>
          </p:nvPr>
        </p:nvSpPr>
        <p:spPr>
          <a:ln/>
        </p:spPr>
        <p:txBody>
          <a:bodyPr/>
          <a:lstStyle>
            <a:lvl1pPr>
              <a:defRPr/>
            </a:lvl1pPr>
          </a:lstStyle>
          <a:p>
            <a:pPr>
              <a:defRPr/>
            </a:pPr>
            <a:endParaRPr lang="es-ES"/>
          </a:p>
        </p:txBody>
      </p:sp>
      <p:sp>
        <p:nvSpPr>
          <p:cNvPr id="6" name="Rectangle 10"/>
          <p:cNvSpPr>
            <a:spLocks noGrp="1" noChangeArrowheads="1"/>
          </p:cNvSpPr>
          <p:nvPr>
            <p:ph type="ftr" sz="quarter" idx="11"/>
          </p:nvPr>
        </p:nvSpPr>
        <p:spPr>
          <a:ln/>
        </p:spPr>
        <p:txBody>
          <a:bodyPr/>
          <a:lstStyle>
            <a:lvl1pPr>
              <a:defRPr/>
            </a:lvl1pPr>
          </a:lstStyle>
          <a:p>
            <a:pPr>
              <a:defRPr/>
            </a:pPr>
            <a:endParaRPr lang="es-ES"/>
          </a:p>
        </p:txBody>
      </p:sp>
      <p:sp>
        <p:nvSpPr>
          <p:cNvPr id="7" name="Rectangle 11"/>
          <p:cNvSpPr>
            <a:spLocks noGrp="1" noChangeArrowheads="1"/>
          </p:cNvSpPr>
          <p:nvPr>
            <p:ph type="sldNum" sz="quarter" idx="12"/>
          </p:nvPr>
        </p:nvSpPr>
        <p:spPr>
          <a:ln/>
        </p:spPr>
        <p:txBody>
          <a:bodyPr/>
          <a:lstStyle>
            <a:lvl1pPr>
              <a:defRPr/>
            </a:lvl1pPr>
          </a:lstStyle>
          <a:p>
            <a:pPr>
              <a:defRPr/>
            </a:pPr>
            <a:fld id="{58016BAA-927F-4CE3-B034-A4763AB61C1F}" type="slidenum">
              <a:rPr lang="es-ES"/>
              <a:pPr>
                <a:defRPr/>
              </a:pPr>
              <a:t>‹Nº›</a:t>
            </a:fld>
            <a:endParaRPr lang="es-ES"/>
          </a:p>
        </p:txBody>
      </p:sp>
    </p:spTree>
    <p:extLst>
      <p:ext uri="{BB962C8B-B14F-4D97-AF65-F5344CB8AC3E}">
        <p14:creationId xmlns:p14="http://schemas.microsoft.com/office/powerpoint/2010/main" val="7943068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p:cNvSpPr>
            <a:spLocks noGrp="1" noChangeArrowheads="1"/>
          </p:cNvSpPr>
          <p:nvPr>
            <p:ph type="dt" sz="half" idx="10"/>
          </p:nvPr>
        </p:nvSpPr>
        <p:spPr>
          <a:ln/>
        </p:spPr>
        <p:txBody>
          <a:bodyPr/>
          <a:lstStyle>
            <a:lvl1pPr>
              <a:defRPr/>
            </a:lvl1pPr>
          </a:lstStyle>
          <a:p>
            <a:pPr>
              <a:defRPr/>
            </a:pPr>
            <a:endParaRPr lang="es-ES"/>
          </a:p>
        </p:txBody>
      </p:sp>
      <p:sp>
        <p:nvSpPr>
          <p:cNvPr id="8" name="Rectangle 10"/>
          <p:cNvSpPr>
            <a:spLocks noGrp="1" noChangeArrowheads="1"/>
          </p:cNvSpPr>
          <p:nvPr>
            <p:ph type="ftr" sz="quarter" idx="11"/>
          </p:nvPr>
        </p:nvSpPr>
        <p:spPr>
          <a:ln/>
        </p:spPr>
        <p:txBody>
          <a:bodyPr/>
          <a:lstStyle>
            <a:lvl1pPr>
              <a:defRPr/>
            </a:lvl1pPr>
          </a:lstStyle>
          <a:p>
            <a:pPr>
              <a:defRPr/>
            </a:pPr>
            <a:endParaRPr lang="es-ES"/>
          </a:p>
        </p:txBody>
      </p:sp>
      <p:sp>
        <p:nvSpPr>
          <p:cNvPr id="9" name="Rectangle 11"/>
          <p:cNvSpPr>
            <a:spLocks noGrp="1" noChangeArrowheads="1"/>
          </p:cNvSpPr>
          <p:nvPr>
            <p:ph type="sldNum" sz="quarter" idx="12"/>
          </p:nvPr>
        </p:nvSpPr>
        <p:spPr>
          <a:ln/>
        </p:spPr>
        <p:txBody>
          <a:bodyPr/>
          <a:lstStyle>
            <a:lvl1pPr>
              <a:defRPr/>
            </a:lvl1pPr>
          </a:lstStyle>
          <a:p>
            <a:pPr>
              <a:defRPr/>
            </a:pPr>
            <a:fld id="{95E3F5EE-EEA4-49C2-94B5-5EB8A8D64F87}" type="slidenum">
              <a:rPr lang="es-ES"/>
              <a:pPr>
                <a:defRPr/>
              </a:pPr>
              <a:t>‹Nº›</a:t>
            </a:fld>
            <a:endParaRPr lang="es-ES"/>
          </a:p>
        </p:txBody>
      </p:sp>
    </p:spTree>
    <p:extLst>
      <p:ext uri="{BB962C8B-B14F-4D97-AF65-F5344CB8AC3E}">
        <p14:creationId xmlns:p14="http://schemas.microsoft.com/office/powerpoint/2010/main" val="35215069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p:cNvSpPr>
            <a:spLocks noGrp="1" noChangeArrowheads="1"/>
          </p:cNvSpPr>
          <p:nvPr>
            <p:ph type="dt" sz="half" idx="10"/>
          </p:nvPr>
        </p:nvSpPr>
        <p:spPr>
          <a:ln/>
        </p:spPr>
        <p:txBody>
          <a:bodyPr/>
          <a:lstStyle>
            <a:lvl1pPr>
              <a:defRPr/>
            </a:lvl1pPr>
          </a:lstStyle>
          <a:p>
            <a:pPr>
              <a:defRPr/>
            </a:pPr>
            <a:endParaRPr lang="es-ES"/>
          </a:p>
        </p:txBody>
      </p:sp>
      <p:sp>
        <p:nvSpPr>
          <p:cNvPr id="4" name="Rectangle 10"/>
          <p:cNvSpPr>
            <a:spLocks noGrp="1" noChangeArrowheads="1"/>
          </p:cNvSpPr>
          <p:nvPr>
            <p:ph type="ftr" sz="quarter" idx="11"/>
          </p:nvPr>
        </p:nvSpPr>
        <p:spPr>
          <a:ln/>
        </p:spPr>
        <p:txBody>
          <a:bodyPr/>
          <a:lstStyle>
            <a:lvl1pPr>
              <a:defRPr/>
            </a:lvl1pPr>
          </a:lstStyle>
          <a:p>
            <a:pPr>
              <a:defRPr/>
            </a:pPr>
            <a:endParaRPr lang="es-ES"/>
          </a:p>
        </p:txBody>
      </p:sp>
      <p:sp>
        <p:nvSpPr>
          <p:cNvPr id="5" name="Rectangle 11"/>
          <p:cNvSpPr>
            <a:spLocks noGrp="1" noChangeArrowheads="1"/>
          </p:cNvSpPr>
          <p:nvPr>
            <p:ph type="sldNum" sz="quarter" idx="12"/>
          </p:nvPr>
        </p:nvSpPr>
        <p:spPr>
          <a:ln/>
        </p:spPr>
        <p:txBody>
          <a:bodyPr/>
          <a:lstStyle>
            <a:lvl1pPr>
              <a:defRPr/>
            </a:lvl1pPr>
          </a:lstStyle>
          <a:p>
            <a:pPr>
              <a:defRPr/>
            </a:pPr>
            <a:fld id="{2B39524D-3F66-40B0-8ED0-7FE0A2A7C9DF}" type="slidenum">
              <a:rPr lang="es-ES"/>
              <a:pPr>
                <a:defRPr/>
              </a:pPr>
              <a:t>‹Nº›</a:t>
            </a:fld>
            <a:endParaRPr lang="es-ES"/>
          </a:p>
        </p:txBody>
      </p:sp>
    </p:spTree>
    <p:extLst>
      <p:ext uri="{BB962C8B-B14F-4D97-AF65-F5344CB8AC3E}">
        <p14:creationId xmlns:p14="http://schemas.microsoft.com/office/powerpoint/2010/main" val="559295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s-ES"/>
          </a:p>
        </p:txBody>
      </p:sp>
      <p:sp>
        <p:nvSpPr>
          <p:cNvPr id="3" name="Rectangle 10"/>
          <p:cNvSpPr>
            <a:spLocks noGrp="1" noChangeArrowheads="1"/>
          </p:cNvSpPr>
          <p:nvPr>
            <p:ph type="ftr" sz="quarter" idx="11"/>
          </p:nvPr>
        </p:nvSpPr>
        <p:spPr>
          <a:ln/>
        </p:spPr>
        <p:txBody>
          <a:bodyPr/>
          <a:lstStyle>
            <a:lvl1pPr>
              <a:defRPr/>
            </a:lvl1pPr>
          </a:lstStyle>
          <a:p>
            <a:pPr>
              <a:defRPr/>
            </a:pPr>
            <a:endParaRPr lang="es-ES"/>
          </a:p>
        </p:txBody>
      </p:sp>
      <p:sp>
        <p:nvSpPr>
          <p:cNvPr id="4" name="Rectangle 11"/>
          <p:cNvSpPr>
            <a:spLocks noGrp="1" noChangeArrowheads="1"/>
          </p:cNvSpPr>
          <p:nvPr>
            <p:ph type="sldNum" sz="quarter" idx="12"/>
          </p:nvPr>
        </p:nvSpPr>
        <p:spPr>
          <a:ln/>
        </p:spPr>
        <p:txBody>
          <a:bodyPr/>
          <a:lstStyle>
            <a:lvl1pPr>
              <a:defRPr/>
            </a:lvl1pPr>
          </a:lstStyle>
          <a:p>
            <a:pPr>
              <a:defRPr/>
            </a:pPr>
            <a:fld id="{B38C2FC6-2371-486D-8B15-906DD767514F}" type="slidenum">
              <a:rPr lang="es-ES"/>
              <a:pPr>
                <a:defRPr/>
              </a:pPr>
              <a:t>‹Nº›</a:t>
            </a:fld>
            <a:endParaRPr lang="es-ES"/>
          </a:p>
        </p:txBody>
      </p:sp>
    </p:spTree>
    <p:extLst>
      <p:ext uri="{BB962C8B-B14F-4D97-AF65-F5344CB8AC3E}">
        <p14:creationId xmlns:p14="http://schemas.microsoft.com/office/powerpoint/2010/main" val="3906364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7"/>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Marcador de contenido 3"/>
          <p:cNvSpPr>
            <a:spLocks noGrp="1"/>
          </p:cNvSpPr>
          <p:nvPr>
            <p:ph sz="half" idx="2"/>
          </p:nvPr>
        </p:nvSpPr>
        <p:spPr>
          <a:xfrm>
            <a:off x="630239"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a:extLst>
              <a:ext uri="{FF2B5EF4-FFF2-40B4-BE49-F238E27FC236}">
                <a16:creationId xmlns:a16="http://schemas.microsoft.com/office/drawing/2014/main" id="{9A68F350-75E5-47CD-9B13-0F93E37CC9C5}"/>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10">
            <a:extLst>
              <a:ext uri="{FF2B5EF4-FFF2-40B4-BE49-F238E27FC236}">
                <a16:creationId xmlns:a16="http://schemas.microsoft.com/office/drawing/2014/main" id="{6F3210EA-DAD8-464F-8FED-DA8F5F91718B}"/>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11">
            <a:extLst>
              <a:ext uri="{FF2B5EF4-FFF2-40B4-BE49-F238E27FC236}">
                <a16:creationId xmlns:a16="http://schemas.microsoft.com/office/drawing/2014/main" id="{D608740D-2BBE-444F-BF42-DFAB3D53695E}"/>
              </a:ext>
            </a:extLst>
          </p:cNvPr>
          <p:cNvSpPr>
            <a:spLocks noGrp="1" noChangeArrowheads="1"/>
          </p:cNvSpPr>
          <p:nvPr>
            <p:ph type="sldNum" sz="quarter" idx="12"/>
          </p:nvPr>
        </p:nvSpPr>
        <p:spPr>
          <a:ln/>
        </p:spPr>
        <p:txBody>
          <a:bodyPr/>
          <a:lstStyle>
            <a:lvl1pPr>
              <a:defRPr/>
            </a:lvl1pPr>
          </a:lstStyle>
          <a:p>
            <a:pPr>
              <a:defRPr/>
            </a:pPr>
            <a:fld id="{7E8DBD7D-FE93-4D4C-B21E-0A5628606AB1}" type="slidenum">
              <a:rPr lang="es-ES"/>
              <a:pPr>
                <a:defRPr/>
              </a:pPr>
              <a:t>‹Nº›</a:t>
            </a:fld>
            <a:endParaRPr lang="es-ES"/>
          </a:p>
        </p:txBody>
      </p:sp>
    </p:spTree>
    <p:extLst>
      <p:ext uri="{BB962C8B-B14F-4D97-AF65-F5344CB8AC3E}">
        <p14:creationId xmlns:p14="http://schemas.microsoft.com/office/powerpoint/2010/main" val="20896636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s-ES"/>
          </a:p>
        </p:txBody>
      </p:sp>
      <p:sp>
        <p:nvSpPr>
          <p:cNvPr id="6" name="Rectangle 10"/>
          <p:cNvSpPr>
            <a:spLocks noGrp="1" noChangeArrowheads="1"/>
          </p:cNvSpPr>
          <p:nvPr>
            <p:ph type="ftr" sz="quarter" idx="11"/>
          </p:nvPr>
        </p:nvSpPr>
        <p:spPr>
          <a:ln/>
        </p:spPr>
        <p:txBody>
          <a:bodyPr/>
          <a:lstStyle>
            <a:lvl1pPr>
              <a:defRPr/>
            </a:lvl1pPr>
          </a:lstStyle>
          <a:p>
            <a:pPr>
              <a:defRPr/>
            </a:pPr>
            <a:endParaRPr lang="es-ES"/>
          </a:p>
        </p:txBody>
      </p:sp>
      <p:sp>
        <p:nvSpPr>
          <p:cNvPr id="7" name="Rectangle 11"/>
          <p:cNvSpPr>
            <a:spLocks noGrp="1" noChangeArrowheads="1"/>
          </p:cNvSpPr>
          <p:nvPr>
            <p:ph type="sldNum" sz="quarter" idx="12"/>
          </p:nvPr>
        </p:nvSpPr>
        <p:spPr>
          <a:ln/>
        </p:spPr>
        <p:txBody>
          <a:bodyPr/>
          <a:lstStyle>
            <a:lvl1pPr>
              <a:defRPr/>
            </a:lvl1pPr>
          </a:lstStyle>
          <a:p>
            <a:pPr>
              <a:defRPr/>
            </a:pPr>
            <a:fld id="{D5D61C56-55EA-44D8-B167-9D2C2A0C90CE}" type="slidenum">
              <a:rPr lang="es-ES"/>
              <a:pPr>
                <a:defRPr/>
              </a:pPr>
              <a:t>‹Nº›</a:t>
            </a:fld>
            <a:endParaRPr lang="es-ES"/>
          </a:p>
        </p:txBody>
      </p:sp>
    </p:spTree>
    <p:extLst>
      <p:ext uri="{BB962C8B-B14F-4D97-AF65-F5344CB8AC3E}">
        <p14:creationId xmlns:p14="http://schemas.microsoft.com/office/powerpoint/2010/main" val="18925078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s-ES"/>
          </a:p>
        </p:txBody>
      </p:sp>
      <p:sp>
        <p:nvSpPr>
          <p:cNvPr id="6" name="Rectangle 10"/>
          <p:cNvSpPr>
            <a:spLocks noGrp="1" noChangeArrowheads="1"/>
          </p:cNvSpPr>
          <p:nvPr>
            <p:ph type="ftr" sz="quarter" idx="11"/>
          </p:nvPr>
        </p:nvSpPr>
        <p:spPr>
          <a:ln/>
        </p:spPr>
        <p:txBody>
          <a:bodyPr/>
          <a:lstStyle>
            <a:lvl1pPr>
              <a:defRPr/>
            </a:lvl1pPr>
          </a:lstStyle>
          <a:p>
            <a:pPr>
              <a:defRPr/>
            </a:pPr>
            <a:endParaRPr lang="es-ES"/>
          </a:p>
        </p:txBody>
      </p:sp>
      <p:sp>
        <p:nvSpPr>
          <p:cNvPr id="7" name="Rectangle 11"/>
          <p:cNvSpPr>
            <a:spLocks noGrp="1" noChangeArrowheads="1"/>
          </p:cNvSpPr>
          <p:nvPr>
            <p:ph type="sldNum" sz="quarter" idx="12"/>
          </p:nvPr>
        </p:nvSpPr>
        <p:spPr>
          <a:ln/>
        </p:spPr>
        <p:txBody>
          <a:bodyPr/>
          <a:lstStyle>
            <a:lvl1pPr>
              <a:defRPr/>
            </a:lvl1pPr>
          </a:lstStyle>
          <a:p>
            <a:pPr>
              <a:defRPr/>
            </a:pPr>
            <a:fld id="{99CECFE2-9A66-4BD8-AB31-E4A69B5EE33C}" type="slidenum">
              <a:rPr lang="es-ES"/>
              <a:pPr>
                <a:defRPr/>
              </a:pPr>
              <a:t>‹Nº›</a:t>
            </a:fld>
            <a:endParaRPr lang="es-ES"/>
          </a:p>
        </p:txBody>
      </p:sp>
    </p:spTree>
    <p:extLst>
      <p:ext uri="{BB962C8B-B14F-4D97-AF65-F5344CB8AC3E}">
        <p14:creationId xmlns:p14="http://schemas.microsoft.com/office/powerpoint/2010/main" val="26995781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a:ln/>
        </p:spPr>
        <p:txBody>
          <a:bodyPr/>
          <a:lstStyle>
            <a:lvl1pPr>
              <a:defRPr/>
            </a:lvl1pPr>
          </a:lstStyle>
          <a:p>
            <a:pPr>
              <a:defRPr/>
            </a:pPr>
            <a:endParaRPr lang="es-ES"/>
          </a:p>
        </p:txBody>
      </p:sp>
      <p:sp>
        <p:nvSpPr>
          <p:cNvPr id="5" name="Rectangle 10"/>
          <p:cNvSpPr>
            <a:spLocks noGrp="1" noChangeArrowheads="1"/>
          </p:cNvSpPr>
          <p:nvPr>
            <p:ph type="ftr" sz="quarter" idx="11"/>
          </p:nvPr>
        </p:nvSpPr>
        <p:spPr>
          <a:ln/>
        </p:spPr>
        <p:txBody>
          <a:bodyPr/>
          <a:lstStyle>
            <a:lvl1pPr>
              <a:defRPr/>
            </a:lvl1pPr>
          </a:lstStyle>
          <a:p>
            <a:pPr>
              <a:defRPr/>
            </a:pPr>
            <a:endParaRPr lang="es-ES"/>
          </a:p>
        </p:txBody>
      </p:sp>
      <p:sp>
        <p:nvSpPr>
          <p:cNvPr id="6" name="Rectangle 11"/>
          <p:cNvSpPr>
            <a:spLocks noGrp="1" noChangeArrowheads="1"/>
          </p:cNvSpPr>
          <p:nvPr>
            <p:ph type="sldNum" sz="quarter" idx="12"/>
          </p:nvPr>
        </p:nvSpPr>
        <p:spPr>
          <a:ln/>
        </p:spPr>
        <p:txBody>
          <a:bodyPr/>
          <a:lstStyle>
            <a:lvl1pPr>
              <a:defRPr/>
            </a:lvl1pPr>
          </a:lstStyle>
          <a:p>
            <a:pPr>
              <a:defRPr/>
            </a:pPr>
            <a:fld id="{B7D0BBD0-381C-4905-9522-2D589F7D0750}" type="slidenum">
              <a:rPr lang="es-ES"/>
              <a:pPr>
                <a:defRPr/>
              </a:pPr>
              <a:t>‹Nº›</a:t>
            </a:fld>
            <a:endParaRPr lang="es-ES"/>
          </a:p>
        </p:txBody>
      </p:sp>
    </p:spTree>
    <p:extLst>
      <p:ext uri="{BB962C8B-B14F-4D97-AF65-F5344CB8AC3E}">
        <p14:creationId xmlns:p14="http://schemas.microsoft.com/office/powerpoint/2010/main" val="28707363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a:ln/>
        </p:spPr>
        <p:txBody>
          <a:bodyPr/>
          <a:lstStyle>
            <a:lvl1pPr>
              <a:defRPr/>
            </a:lvl1pPr>
          </a:lstStyle>
          <a:p>
            <a:pPr>
              <a:defRPr/>
            </a:pPr>
            <a:endParaRPr lang="es-ES"/>
          </a:p>
        </p:txBody>
      </p:sp>
      <p:sp>
        <p:nvSpPr>
          <p:cNvPr id="5" name="Rectangle 10"/>
          <p:cNvSpPr>
            <a:spLocks noGrp="1" noChangeArrowheads="1"/>
          </p:cNvSpPr>
          <p:nvPr>
            <p:ph type="ftr" sz="quarter" idx="11"/>
          </p:nvPr>
        </p:nvSpPr>
        <p:spPr>
          <a:ln/>
        </p:spPr>
        <p:txBody>
          <a:bodyPr/>
          <a:lstStyle>
            <a:lvl1pPr>
              <a:defRPr/>
            </a:lvl1pPr>
          </a:lstStyle>
          <a:p>
            <a:pPr>
              <a:defRPr/>
            </a:pPr>
            <a:endParaRPr lang="es-ES"/>
          </a:p>
        </p:txBody>
      </p:sp>
      <p:sp>
        <p:nvSpPr>
          <p:cNvPr id="6" name="Rectangle 11"/>
          <p:cNvSpPr>
            <a:spLocks noGrp="1" noChangeArrowheads="1"/>
          </p:cNvSpPr>
          <p:nvPr>
            <p:ph type="sldNum" sz="quarter" idx="12"/>
          </p:nvPr>
        </p:nvSpPr>
        <p:spPr>
          <a:ln/>
        </p:spPr>
        <p:txBody>
          <a:bodyPr/>
          <a:lstStyle>
            <a:lvl1pPr>
              <a:defRPr/>
            </a:lvl1pPr>
          </a:lstStyle>
          <a:p>
            <a:pPr>
              <a:defRPr/>
            </a:pPr>
            <a:fld id="{9E14DC6F-551C-430F-AFFB-3ECEB3F21FF8}" type="slidenum">
              <a:rPr lang="es-ES"/>
              <a:pPr>
                <a:defRPr/>
              </a:pPr>
              <a:t>‹Nº›</a:t>
            </a:fld>
            <a:endParaRPr lang="es-ES"/>
          </a:p>
        </p:txBody>
      </p:sp>
    </p:spTree>
    <p:extLst>
      <p:ext uri="{BB962C8B-B14F-4D97-AF65-F5344CB8AC3E}">
        <p14:creationId xmlns:p14="http://schemas.microsoft.com/office/powerpoint/2010/main" val="6657680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1A775168-09A0-413A-8631-8C560CD70F46}" type="slidenum">
              <a:rPr lang="es-ES"/>
              <a:pPr>
                <a:defRPr/>
              </a:pPr>
              <a:t>‹Nº›</a:t>
            </a:fld>
            <a:endParaRPr lang="es-ES"/>
          </a:p>
        </p:txBody>
      </p:sp>
    </p:spTree>
    <p:extLst>
      <p:ext uri="{BB962C8B-B14F-4D97-AF65-F5344CB8AC3E}">
        <p14:creationId xmlns:p14="http://schemas.microsoft.com/office/powerpoint/2010/main" val="7017514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el estilo de texto del patrón</a:t>
            </a:r>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847BB3AF-6411-4285-ABCD-3183E6439823}" type="slidenum">
              <a:rPr lang="es-ES"/>
              <a:pPr>
                <a:defRPr/>
              </a:pPr>
              <a:t>‹Nº›</a:t>
            </a:fld>
            <a:endParaRPr lang="es-ES"/>
          </a:p>
        </p:txBody>
      </p:sp>
    </p:spTree>
    <p:extLst>
      <p:ext uri="{BB962C8B-B14F-4D97-AF65-F5344CB8AC3E}">
        <p14:creationId xmlns:p14="http://schemas.microsoft.com/office/powerpoint/2010/main" val="26832692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6"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7" name="Rectangle 11"/>
          <p:cNvSpPr>
            <a:spLocks noGrp="1" noChangeArrowheads="1"/>
          </p:cNvSpPr>
          <p:nvPr>
            <p:ph type="sldNum" sz="quarter" idx="12"/>
          </p:nvPr>
        </p:nvSpPr>
        <p:spPr/>
        <p:txBody>
          <a:bodyPr/>
          <a:lstStyle>
            <a:lvl1pPr>
              <a:defRPr>
                <a:cs typeface="+mn-cs"/>
              </a:defRPr>
            </a:lvl1pPr>
          </a:lstStyle>
          <a:p>
            <a:pPr>
              <a:defRPr/>
            </a:pPr>
            <a:fld id="{5DCC1EEA-B281-4D4A-B271-5B92B3573372}" type="slidenum">
              <a:rPr lang="es-ES"/>
              <a:pPr>
                <a:defRPr/>
              </a:pPr>
              <a:t>‹Nº›</a:t>
            </a:fld>
            <a:endParaRPr lang="es-ES"/>
          </a:p>
        </p:txBody>
      </p:sp>
    </p:spTree>
    <p:extLst>
      <p:ext uri="{BB962C8B-B14F-4D97-AF65-F5344CB8AC3E}">
        <p14:creationId xmlns:p14="http://schemas.microsoft.com/office/powerpoint/2010/main" val="14270713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8"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9" name="Rectangle 11"/>
          <p:cNvSpPr>
            <a:spLocks noGrp="1" noChangeArrowheads="1"/>
          </p:cNvSpPr>
          <p:nvPr>
            <p:ph type="sldNum" sz="quarter" idx="12"/>
          </p:nvPr>
        </p:nvSpPr>
        <p:spPr/>
        <p:txBody>
          <a:bodyPr/>
          <a:lstStyle>
            <a:lvl1pPr>
              <a:defRPr>
                <a:cs typeface="+mn-cs"/>
              </a:defRPr>
            </a:lvl1pPr>
          </a:lstStyle>
          <a:p>
            <a:pPr>
              <a:defRPr/>
            </a:pPr>
            <a:fld id="{74A6C106-2AFE-4572-B0F8-F972755DD822}" type="slidenum">
              <a:rPr lang="es-ES"/>
              <a:pPr>
                <a:defRPr/>
              </a:pPr>
              <a:t>‹Nº›</a:t>
            </a:fld>
            <a:endParaRPr lang="es-ES"/>
          </a:p>
        </p:txBody>
      </p:sp>
    </p:spTree>
    <p:extLst>
      <p:ext uri="{BB962C8B-B14F-4D97-AF65-F5344CB8AC3E}">
        <p14:creationId xmlns:p14="http://schemas.microsoft.com/office/powerpoint/2010/main" val="24862019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4"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5" name="Rectangle 11"/>
          <p:cNvSpPr>
            <a:spLocks noGrp="1" noChangeArrowheads="1"/>
          </p:cNvSpPr>
          <p:nvPr>
            <p:ph type="sldNum" sz="quarter" idx="12"/>
          </p:nvPr>
        </p:nvSpPr>
        <p:spPr/>
        <p:txBody>
          <a:bodyPr/>
          <a:lstStyle>
            <a:lvl1pPr>
              <a:defRPr>
                <a:cs typeface="+mn-cs"/>
              </a:defRPr>
            </a:lvl1pPr>
          </a:lstStyle>
          <a:p>
            <a:pPr>
              <a:defRPr/>
            </a:pPr>
            <a:fld id="{D7CB6B0B-EE5C-4AFF-8FB6-2D132D838EE3}" type="slidenum">
              <a:rPr lang="es-ES"/>
              <a:pPr>
                <a:defRPr/>
              </a:pPr>
              <a:t>‹Nº›</a:t>
            </a:fld>
            <a:endParaRPr lang="es-ES"/>
          </a:p>
        </p:txBody>
      </p:sp>
    </p:spTree>
    <p:extLst>
      <p:ext uri="{BB962C8B-B14F-4D97-AF65-F5344CB8AC3E}">
        <p14:creationId xmlns:p14="http://schemas.microsoft.com/office/powerpoint/2010/main" val="33088060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3"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4" name="Rectangle 11"/>
          <p:cNvSpPr>
            <a:spLocks noGrp="1" noChangeArrowheads="1"/>
          </p:cNvSpPr>
          <p:nvPr>
            <p:ph type="sldNum" sz="quarter" idx="12"/>
          </p:nvPr>
        </p:nvSpPr>
        <p:spPr/>
        <p:txBody>
          <a:bodyPr/>
          <a:lstStyle>
            <a:lvl1pPr>
              <a:defRPr>
                <a:cs typeface="+mn-cs"/>
              </a:defRPr>
            </a:lvl1pPr>
          </a:lstStyle>
          <a:p>
            <a:pPr>
              <a:defRPr/>
            </a:pPr>
            <a:fld id="{9EC675FB-0675-4E96-B5CF-EC33762D7498}" type="slidenum">
              <a:rPr lang="es-ES"/>
              <a:pPr>
                <a:defRPr/>
              </a:pPr>
              <a:t>‹Nº›</a:t>
            </a:fld>
            <a:endParaRPr lang="es-ES"/>
          </a:p>
        </p:txBody>
      </p:sp>
    </p:spTree>
    <p:extLst>
      <p:ext uri="{BB962C8B-B14F-4D97-AF65-F5344CB8AC3E}">
        <p14:creationId xmlns:p14="http://schemas.microsoft.com/office/powerpoint/2010/main" val="40489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a:extLst>
              <a:ext uri="{FF2B5EF4-FFF2-40B4-BE49-F238E27FC236}">
                <a16:creationId xmlns:a16="http://schemas.microsoft.com/office/drawing/2014/main" id="{0604F1F7-6AEB-43B3-8EA0-885A9C6C8F54}"/>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10">
            <a:extLst>
              <a:ext uri="{FF2B5EF4-FFF2-40B4-BE49-F238E27FC236}">
                <a16:creationId xmlns:a16="http://schemas.microsoft.com/office/drawing/2014/main" id="{1229B188-1A21-4B90-A8F8-3CC68100F01B}"/>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11">
            <a:extLst>
              <a:ext uri="{FF2B5EF4-FFF2-40B4-BE49-F238E27FC236}">
                <a16:creationId xmlns:a16="http://schemas.microsoft.com/office/drawing/2014/main" id="{BEEF539F-2CF6-47BB-9C91-29357C986199}"/>
              </a:ext>
            </a:extLst>
          </p:cNvPr>
          <p:cNvSpPr>
            <a:spLocks noGrp="1" noChangeArrowheads="1"/>
          </p:cNvSpPr>
          <p:nvPr>
            <p:ph type="sldNum" sz="quarter" idx="12"/>
          </p:nvPr>
        </p:nvSpPr>
        <p:spPr>
          <a:ln/>
        </p:spPr>
        <p:txBody>
          <a:bodyPr/>
          <a:lstStyle>
            <a:lvl1pPr>
              <a:defRPr/>
            </a:lvl1pPr>
          </a:lstStyle>
          <a:p>
            <a:pPr>
              <a:defRPr/>
            </a:pPr>
            <a:fld id="{8A44586B-C021-4AAC-A210-1FD9AF05201B}" type="slidenum">
              <a:rPr lang="es-ES"/>
              <a:pPr>
                <a:defRPr/>
              </a:pPr>
              <a:t>‹Nº›</a:t>
            </a:fld>
            <a:endParaRPr lang="es-ES"/>
          </a:p>
        </p:txBody>
      </p:sp>
    </p:spTree>
    <p:extLst>
      <p:ext uri="{BB962C8B-B14F-4D97-AF65-F5344CB8AC3E}">
        <p14:creationId xmlns:p14="http://schemas.microsoft.com/office/powerpoint/2010/main" val="11747083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6"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7" name="Rectangle 11"/>
          <p:cNvSpPr>
            <a:spLocks noGrp="1" noChangeArrowheads="1"/>
          </p:cNvSpPr>
          <p:nvPr>
            <p:ph type="sldNum" sz="quarter" idx="12"/>
          </p:nvPr>
        </p:nvSpPr>
        <p:spPr/>
        <p:txBody>
          <a:bodyPr/>
          <a:lstStyle>
            <a:lvl1pPr>
              <a:defRPr>
                <a:cs typeface="+mn-cs"/>
              </a:defRPr>
            </a:lvl1pPr>
          </a:lstStyle>
          <a:p>
            <a:pPr>
              <a:defRPr/>
            </a:pPr>
            <a:fld id="{55905A57-C21A-4665-8CBD-473523701DBE}" type="slidenum">
              <a:rPr lang="es-ES"/>
              <a:pPr>
                <a:defRPr/>
              </a:pPr>
              <a:t>‹Nº›</a:t>
            </a:fld>
            <a:endParaRPr lang="es-ES"/>
          </a:p>
        </p:txBody>
      </p:sp>
    </p:spTree>
    <p:extLst>
      <p:ext uri="{BB962C8B-B14F-4D97-AF65-F5344CB8AC3E}">
        <p14:creationId xmlns:p14="http://schemas.microsoft.com/office/powerpoint/2010/main" val="10545415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6"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7" name="Rectangle 11"/>
          <p:cNvSpPr>
            <a:spLocks noGrp="1" noChangeArrowheads="1"/>
          </p:cNvSpPr>
          <p:nvPr>
            <p:ph type="sldNum" sz="quarter" idx="12"/>
          </p:nvPr>
        </p:nvSpPr>
        <p:spPr/>
        <p:txBody>
          <a:bodyPr/>
          <a:lstStyle>
            <a:lvl1pPr>
              <a:defRPr>
                <a:cs typeface="+mn-cs"/>
              </a:defRPr>
            </a:lvl1pPr>
          </a:lstStyle>
          <a:p>
            <a:pPr>
              <a:defRPr/>
            </a:pPr>
            <a:fld id="{C1B38FEF-E9FD-409F-91DE-FF8652DC2DE1}" type="slidenum">
              <a:rPr lang="es-ES"/>
              <a:pPr>
                <a:defRPr/>
              </a:pPr>
              <a:t>‹Nº›</a:t>
            </a:fld>
            <a:endParaRPr lang="es-ES"/>
          </a:p>
        </p:txBody>
      </p:sp>
    </p:spTree>
    <p:extLst>
      <p:ext uri="{BB962C8B-B14F-4D97-AF65-F5344CB8AC3E}">
        <p14:creationId xmlns:p14="http://schemas.microsoft.com/office/powerpoint/2010/main" val="5204175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CA58A9BE-20C6-4DBE-89CA-1C27CE3EB31E}" type="slidenum">
              <a:rPr lang="es-ES"/>
              <a:pPr>
                <a:defRPr/>
              </a:pPr>
              <a:t>‹Nº›</a:t>
            </a:fld>
            <a:endParaRPr lang="es-ES"/>
          </a:p>
        </p:txBody>
      </p:sp>
    </p:spTree>
    <p:extLst>
      <p:ext uri="{BB962C8B-B14F-4D97-AF65-F5344CB8AC3E}">
        <p14:creationId xmlns:p14="http://schemas.microsoft.com/office/powerpoint/2010/main" val="25903649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54FEEF9C-5366-445D-AEA7-6FF86ECB5FA6}" type="slidenum">
              <a:rPr lang="es-ES"/>
              <a:pPr>
                <a:defRPr/>
              </a:pPr>
              <a:t>‹Nº›</a:t>
            </a:fld>
            <a:endParaRPr lang="es-ES"/>
          </a:p>
        </p:txBody>
      </p:sp>
    </p:spTree>
    <p:extLst>
      <p:ext uri="{BB962C8B-B14F-4D97-AF65-F5344CB8AC3E}">
        <p14:creationId xmlns:p14="http://schemas.microsoft.com/office/powerpoint/2010/main" val="24703244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78182" y="802299"/>
            <a:ext cx="5536652" cy="2541431"/>
          </a:xfrm>
        </p:spPr>
        <p:txBody>
          <a:bodyPr bIns="0" anchor="b">
            <a:normAutofit/>
          </a:bodyPr>
          <a:lstStyle>
            <a:lvl1pPr algn="l">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78182" y="3531205"/>
            <a:ext cx="5536652"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a:xfrm>
            <a:off x="2478181" y="329308"/>
            <a:ext cx="3004429" cy="309201"/>
          </a:xfrm>
        </p:spPr>
        <p:txBody>
          <a:bodyPr/>
          <a:lstStyle/>
          <a:p>
            <a:pPr>
              <a:defRPr/>
            </a:pPr>
            <a:endParaRPr lang="en-US" altLang="es-MX"/>
          </a:p>
        </p:txBody>
      </p:sp>
      <p:sp>
        <p:nvSpPr>
          <p:cNvPr id="6" name="Slide Number Placeholder 5"/>
          <p:cNvSpPr>
            <a:spLocks noGrp="1"/>
          </p:cNvSpPr>
          <p:nvPr>
            <p:ph type="sldNum" sz="quarter" idx="12"/>
          </p:nvPr>
        </p:nvSpPr>
        <p:spPr>
          <a:xfrm>
            <a:off x="1434703" y="798973"/>
            <a:ext cx="802005" cy="503578"/>
          </a:xfrm>
        </p:spPr>
        <p:txBody>
          <a:bodyPr/>
          <a:lstStyle/>
          <a:p>
            <a:pPr>
              <a:defRPr/>
            </a:pPr>
            <a:fld id="{E2025851-DB45-4AE8-A582-9D62037CD6F2}" type="slidenum">
              <a:rPr lang="en-US" altLang="es-MX" smtClean="0"/>
              <a:pPr>
                <a:defRPr/>
              </a:pPr>
              <a:t>‹Nº›</a:t>
            </a:fld>
            <a:endParaRPr lang="en-US" altLang="es-MX"/>
          </a:p>
        </p:txBody>
      </p:sp>
      <p:cxnSp>
        <p:nvCxnSpPr>
          <p:cNvPr id="8" name="Straight Connector 7"/>
          <p:cNvCxnSpPr/>
          <p:nvPr/>
        </p:nvCxnSpPr>
        <p:spPr>
          <a:xfrm>
            <a:off x="2316514" y="798973"/>
            <a:ext cx="0" cy="254475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69643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277BCDF-9062-405D-8F08-4A5BCEFBCA2B}"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572544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535411" y="1756130"/>
            <a:ext cx="5525081" cy="1887950"/>
          </a:xfrm>
        </p:spPr>
        <p:txBody>
          <a:bodyPr anchor="b">
            <a:normAutofit/>
          </a:bodyPr>
          <a:lstStyle>
            <a:lvl1pPr algn="l">
              <a:defRPr sz="3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2" y="3806196"/>
            <a:ext cx="5525081"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309AC7A-5219-4D57-96A3-EAF470A2396A}" type="slidenum">
              <a:rPr lang="en-US" altLang="es-MX" smtClean="0"/>
              <a:pPr>
                <a:defRPr/>
              </a:pPr>
              <a:t>‹Nº›</a:t>
            </a:fld>
            <a:endParaRPr lang="en-US" altLang="es-MX"/>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746648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890"/>
            <a:ext cx="6479421"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35412" y="2013936"/>
            <a:ext cx="3079690" cy="34375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935143" y="2013936"/>
            <a:ext cx="3079690" cy="343755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EE8E3BEB-D133-4B04-A460-6E4142058A58}" type="slidenum">
              <a:rPr lang="en-US" altLang="es-MX" smtClean="0"/>
              <a:pPr>
                <a:defRPr/>
              </a:pPr>
              <a:t>‹Nº›</a:t>
            </a:fld>
            <a:endParaRPr lang="en-US" altLang="es-MX"/>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7298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164"/>
            <a:ext cx="6479422"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9550"/>
            <a:ext cx="3079690"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1535413" y="2824270"/>
            <a:ext cx="3079690" cy="264445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935142" y="2023004"/>
            <a:ext cx="3079691"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935142" y="2821491"/>
            <a:ext cx="3079691" cy="2637371"/>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n-US" altLang="es-MX"/>
          </a:p>
        </p:txBody>
      </p:sp>
      <p:sp>
        <p:nvSpPr>
          <p:cNvPr id="8" name="Footer Placeholder 7"/>
          <p:cNvSpPr>
            <a:spLocks noGrp="1"/>
          </p:cNvSpPr>
          <p:nvPr>
            <p:ph type="ftr" sz="quarter" idx="11"/>
          </p:nvPr>
        </p:nvSpPr>
        <p:spPr/>
        <p:txBody>
          <a:bodyPr/>
          <a:lstStyle/>
          <a:p>
            <a:pPr>
              <a:defRPr/>
            </a:pPr>
            <a:endParaRPr lang="en-US" altLang="es-MX"/>
          </a:p>
        </p:txBody>
      </p:sp>
      <p:sp>
        <p:nvSpPr>
          <p:cNvPr id="9" name="Slide Number Placeholder 8"/>
          <p:cNvSpPr>
            <a:spLocks noGrp="1"/>
          </p:cNvSpPr>
          <p:nvPr>
            <p:ph type="sldNum" sz="quarter" idx="12"/>
          </p:nvPr>
        </p:nvSpPr>
        <p:spPr/>
        <p:txBody>
          <a:bodyPr/>
          <a:lstStyle/>
          <a:p>
            <a:pPr>
              <a:defRPr/>
            </a:pPr>
            <a:fld id="{C895A8F1-E5D5-4C57-BCC7-79CEAC328346}" type="slidenum">
              <a:rPr lang="en-US" altLang="es-MX" smtClean="0"/>
              <a:pPr>
                <a:defRPr/>
              </a:pPr>
              <a:t>‹Nº›</a:t>
            </a:fld>
            <a:endParaRPr lang="en-US" altLang="es-MX"/>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39333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n-US" altLang="es-MX"/>
          </a:p>
        </p:txBody>
      </p:sp>
      <p:sp>
        <p:nvSpPr>
          <p:cNvPr id="4" name="Footer Placeholder 3"/>
          <p:cNvSpPr>
            <a:spLocks noGrp="1"/>
          </p:cNvSpPr>
          <p:nvPr>
            <p:ph type="ftr" sz="quarter" idx="11"/>
          </p:nvPr>
        </p:nvSpPr>
        <p:spPr/>
        <p:txBody>
          <a:bodyPr/>
          <a:lstStyle/>
          <a:p>
            <a:pPr>
              <a:defRPr/>
            </a:pPr>
            <a:endParaRPr lang="en-US" altLang="es-MX"/>
          </a:p>
        </p:txBody>
      </p:sp>
      <p:sp>
        <p:nvSpPr>
          <p:cNvPr id="5" name="Slide Number Placeholder 4"/>
          <p:cNvSpPr>
            <a:spLocks noGrp="1"/>
          </p:cNvSpPr>
          <p:nvPr>
            <p:ph type="sldNum" sz="quarter" idx="12"/>
          </p:nvPr>
        </p:nvSpPr>
        <p:spPr/>
        <p:txBody>
          <a:bodyPr/>
          <a:lstStyle/>
          <a:p>
            <a:pPr>
              <a:defRPr/>
            </a:pPr>
            <a:fld id="{51EB0909-36C0-4E51-80AD-064E4AE4C393}" type="slidenum">
              <a:rPr lang="en-US" altLang="es-MX" smtClean="0"/>
              <a:pPr>
                <a:defRPr/>
              </a:pPr>
              <a:t>‹Nº›</a:t>
            </a:fld>
            <a:endParaRPr lang="en-US" altLang="es-MX"/>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8025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901C05CB-C4E9-4ADF-AB85-E6DDE5258D31}"/>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10">
            <a:extLst>
              <a:ext uri="{FF2B5EF4-FFF2-40B4-BE49-F238E27FC236}">
                <a16:creationId xmlns:a16="http://schemas.microsoft.com/office/drawing/2014/main" id="{1CC7213D-06F4-47AC-ACA8-FEA1C231037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11">
            <a:extLst>
              <a:ext uri="{FF2B5EF4-FFF2-40B4-BE49-F238E27FC236}">
                <a16:creationId xmlns:a16="http://schemas.microsoft.com/office/drawing/2014/main" id="{B799E88A-FE5B-47E4-8B73-0AAC839E51D0}"/>
              </a:ext>
            </a:extLst>
          </p:cNvPr>
          <p:cNvSpPr>
            <a:spLocks noGrp="1" noChangeArrowheads="1"/>
          </p:cNvSpPr>
          <p:nvPr>
            <p:ph type="sldNum" sz="quarter" idx="12"/>
          </p:nvPr>
        </p:nvSpPr>
        <p:spPr>
          <a:ln/>
        </p:spPr>
        <p:txBody>
          <a:bodyPr/>
          <a:lstStyle>
            <a:lvl1pPr>
              <a:defRPr/>
            </a:lvl1pPr>
          </a:lstStyle>
          <a:p>
            <a:pPr>
              <a:defRPr/>
            </a:pPr>
            <a:fld id="{98603521-0674-49D4-883B-82690C143392}" type="slidenum">
              <a:rPr lang="es-ES"/>
              <a:pPr>
                <a:defRPr/>
              </a:pPr>
              <a:t>‹Nº›</a:t>
            </a:fld>
            <a:endParaRPr lang="es-ES"/>
          </a:p>
        </p:txBody>
      </p:sp>
    </p:spTree>
    <p:extLst>
      <p:ext uri="{BB962C8B-B14F-4D97-AF65-F5344CB8AC3E}">
        <p14:creationId xmlns:p14="http://schemas.microsoft.com/office/powerpoint/2010/main" val="6161312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s-MX"/>
          </a:p>
        </p:txBody>
      </p:sp>
      <p:sp>
        <p:nvSpPr>
          <p:cNvPr id="3" name="Footer Placeholder 2"/>
          <p:cNvSpPr>
            <a:spLocks noGrp="1"/>
          </p:cNvSpPr>
          <p:nvPr>
            <p:ph type="ftr" sz="quarter" idx="11"/>
          </p:nvPr>
        </p:nvSpPr>
        <p:spPr/>
        <p:txBody>
          <a:bodyPr/>
          <a:lstStyle/>
          <a:p>
            <a:pPr>
              <a:defRPr/>
            </a:pPr>
            <a:endParaRPr lang="en-US" altLang="es-MX"/>
          </a:p>
        </p:txBody>
      </p:sp>
      <p:sp>
        <p:nvSpPr>
          <p:cNvPr id="4" name="Slide Number Placeholder 3"/>
          <p:cNvSpPr>
            <a:spLocks noGrp="1"/>
          </p:cNvSpPr>
          <p:nvPr>
            <p:ph type="sldNum" sz="quarter" idx="12"/>
          </p:nvPr>
        </p:nvSpPr>
        <p:spPr/>
        <p:txBody>
          <a:bodyPr/>
          <a:lstStyle/>
          <a:p>
            <a:pPr>
              <a:defRPr/>
            </a:pPr>
            <a:fld id="{AD7E9039-F061-46C2-908A-0507DAB3DC6C}" type="slidenum">
              <a:rPr lang="en-US" altLang="es-MX" smtClean="0"/>
              <a:pPr>
                <a:defRPr/>
              </a:pPr>
              <a:t>‹Nº›</a:t>
            </a:fld>
            <a:endParaRPr lang="en-US" altLang="es-MX"/>
          </a:p>
        </p:txBody>
      </p:sp>
    </p:spTree>
    <p:extLst>
      <p:ext uri="{BB962C8B-B14F-4D97-AF65-F5344CB8AC3E}">
        <p14:creationId xmlns:p14="http://schemas.microsoft.com/office/powerpoint/2010/main" val="29306785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535356" y="798973"/>
            <a:ext cx="2329635"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535413" y="3205492"/>
            <a:ext cx="2330998"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9B5A88A1-5AF5-453B-AFAD-721B57F9CE9A}" type="slidenum">
              <a:rPr lang="en-US" altLang="es-MX" smtClean="0"/>
              <a:pPr>
                <a:defRPr/>
              </a:pPr>
              <a:t>‹Nº›</a:t>
            </a:fld>
            <a:endParaRPr lang="en-US" altLang="es-MX"/>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69798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6201" y="1129513"/>
            <a:ext cx="3152882"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535412" y="3145992"/>
            <a:ext cx="3148365"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a:xfrm>
            <a:off x="1535412" y="5469857"/>
            <a:ext cx="3153672" cy="320123"/>
          </a:xfrm>
        </p:spPr>
        <p:txBody>
          <a:bodyPr/>
          <a:lstStyle>
            <a:lvl1pPr algn="l">
              <a:defRPr/>
            </a:lvl1pPr>
          </a:lstStyle>
          <a:p>
            <a:pPr>
              <a:defRPr/>
            </a:pPr>
            <a:endParaRPr lang="en-US" altLang="es-MX"/>
          </a:p>
        </p:txBody>
      </p:sp>
      <p:sp>
        <p:nvSpPr>
          <p:cNvPr id="6" name="Footer Placeholder 5"/>
          <p:cNvSpPr>
            <a:spLocks noGrp="1"/>
          </p:cNvSpPr>
          <p:nvPr>
            <p:ph type="ftr" sz="quarter" idx="11"/>
          </p:nvPr>
        </p:nvSpPr>
        <p:spPr>
          <a:xfrm>
            <a:off x="1536252" y="318641"/>
            <a:ext cx="3152831" cy="320931"/>
          </a:xfrm>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DC79CE15-E7AA-4190-8410-4A870F662B46}" type="slidenum">
              <a:rPr lang="en-US" altLang="es-MX" smtClean="0"/>
              <a:pPr>
                <a:defRPr/>
              </a:pPr>
              <a:t>‹Nº›</a:t>
            </a:fld>
            <a:endParaRPr lang="en-US" altLang="es-MX"/>
          </a:p>
        </p:txBody>
      </p:sp>
      <p:cxnSp>
        <p:nvCxnSpPr>
          <p:cNvPr id="12" name="Straight Connector 11"/>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814387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D0EC02FA-2655-4996-9ED8-E8E409E36C3A}"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29153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881269"/>
            <a:ext cx="1103027" cy="4577594"/>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535413" y="881269"/>
            <a:ext cx="5209173" cy="457759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BF30FD8E-756A-4F69-A32F-BBDBCBE538D7}" type="slidenum">
              <a:rPr lang="en-US" altLang="es-MX" smtClean="0"/>
              <a:pPr>
                <a:defRPr/>
              </a:pPr>
              <a:t>‹Nº›</a:t>
            </a:fld>
            <a:endParaRPr lang="en-US" altLang="es-MX"/>
          </a:p>
        </p:txBody>
      </p:sp>
      <p:cxnSp>
        <p:nvCxnSpPr>
          <p:cNvPr id="8" name="Straight Connector 7"/>
          <p:cNvCxnSpPr/>
          <p:nvPr/>
        </p:nvCxnSpPr>
        <p:spPr>
          <a:xfrm flipH="1">
            <a:off x="6918028" y="719273"/>
            <a:ext cx="1096806"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480576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1CF6E4D9-85E5-4BC7-9165-9201D51F3199}" type="slidenum">
              <a:rPr lang="es-ES" altLang="es-MX"/>
              <a:pPr>
                <a:defRPr/>
              </a:pPr>
              <a:t>‹Nº›</a:t>
            </a:fld>
            <a:endParaRPr lang="es-ES" altLang="es-MX"/>
          </a:p>
        </p:txBody>
      </p:sp>
    </p:spTree>
    <p:extLst>
      <p:ext uri="{BB962C8B-B14F-4D97-AF65-F5344CB8AC3E}">
        <p14:creationId xmlns:p14="http://schemas.microsoft.com/office/powerpoint/2010/main" val="912574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2B37A3B2-126A-4009-A7A8-2D7E818C6CFC}" type="slidenum">
              <a:rPr lang="es-ES" altLang="es-MX"/>
              <a:pPr>
                <a:defRPr/>
              </a:pPr>
              <a:t>‹Nº›</a:t>
            </a:fld>
            <a:endParaRPr lang="es-ES" altLang="es-MX"/>
          </a:p>
        </p:txBody>
      </p:sp>
    </p:spTree>
    <p:extLst>
      <p:ext uri="{BB962C8B-B14F-4D97-AF65-F5344CB8AC3E}">
        <p14:creationId xmlns:p14="http://schemas.microsoft.com/office/powerpoint/2010/main" val="24451170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BB8A5A4B-5C5D-4978-89A7-C0BF9E3FDCD0}" type="slidenum">
              <a:rPr lang="es-ES" altLang="es-MX"/>
              <a:pPr>
                <a:defRPr/>
              </a:pPr>
              <a:t>‹Nº›</a:t>
            </a:fld>
            <a:endParaRPr lang="es-ES" altLang="es-MX"/>
          </a:p>
        </p:txBody>
      </p:sp>
    </p:spTree>
    <p:extLst>
      <p:ext uri="{BB962C8B-B14F-4D97-AF65-F5344CB8AC3E}">
        <p14:creationId xmlns:p14="http://schemas.microsoft.com/office/powerpoint/2010/main" val="38987670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3"/>
          <p:cNvSpPr>
            <a:spLocks noGrp="1"/>
          </p:cNvSpPr>
          <p:nvPr>
            <p:ph type="dt" sz="half" idx="10"/>
          </p:nvPr>
        </p:nvSpPr>
        <p:spPr/>
        <p:txBody>
          <a:bodyPr/>
          <a:lstStyle>
            <a:lvl1pPr>
              <a:defRPr/>
            </a:lvl1pPr>
          </a:lstStyle>
          <a:p>
            <a:pPr>
              <a:defRPr/>
            </a:pPr>
            <a:endParaRPr lang="es-ES" altLang="es-MX"/>
          </a:p>
        </p:txBody>
      </p:sp>
      <p:sp>
        <p:nvSpPr>
          <p:cNvPr id="6" name="Marcador de pie de página 4"/>
          <p:cNvSpPr>
            <a:spLocks noGrp="1"/>
          </p:cNvSpPr>
          <p:nvPr>
            <p:ph type="ftr" sz="quarter" idx="11"/>
          </p:nvPr>
        </p:nvSpPr>
        <p:spPr/>
        <p:txBody>
          <a:bodyPr/>
          <a:lstStyle>
            <a:lvl1pPr>
              <a:defRPr/>
            </a:lvl1pPr>
          </a:lstStyle>
          <a:p>
            <a:pPr>
              <a:defRPr/>
            </a:pPr>
            <a:endParaRPr lang="es-ES" altLang="es-MX"/>
          </a:p>
        </p:txBody>
      </p:sp>
      <p:sp>
        <p:nvSpPr>
          <p:cNvPr id="7" name="Marcador de número de diapositiva 5"/>
          <p:cNvSpPr>
            <a:spLocks noGrp="1"/>
          </p:cNvSpPr>
          <p:nvPr>
            <p:ph type="sldNum" sz="quarter" idx="12"/>
          </p:nvPr>
        </p:nvSpPr>
        <p:spPr/>
        <p:txBody>
          <a:bodyPr/>
          <a:lstStyle>
            <a:lvl1pPr>
              <a:defRPr/>
            </a:lvl1pPr>
          </a:lstStyle>
          <a:p>
            <a:pPr>
              <a:defRPr/>
            </a:pPr>
            <a:fld id="{4495F597-B276-492D-A289-98483D1F6CF5}" type="slidenum">
              <a:rPr lang="es-ES" altLang="es-MX"/>
              <a:pPr>
                <a:defRPr/>
              </a:pPr>
              <a:t>‹Nº›</a:t>
            </a:fld>
            <a:endParaRPr lang="es-ES" altLang="es-MX"/>
          </a:p>
        </p:txBody>
      </p:sp>
    </p:spTree>
    <p:extLst>
      <p:ext uri="{BB962C8B-B14F-4D97-AF65-F5344CB8AC3E}">
        <p14:creationId xmlns:p14="http://schemas.microsoft.com/office/powerpoint/2010/main" val="28389571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3"/>
          <p:cNvSpPr>
            <a:spLocks noGrp="1"/>
          </p:cNvSpPr>
          <p:nvPr>
            <p:ph type="dt" sz="half" idx="10"/>
          </p:nvPr>
        </p:nvSpPr>
        <p:spPr/>
        <p:txBody>
          <a:bodyPr/>
          <a:lstStyle>
            <a:lvl1pPr>
              <a:defRPr/>
            </a:lvl1pPr>
          </a:lstStyle>
          <a:p>
            <a:pPr>
              <a:defRPr/>
            </a:pPr>
            <a:endParaRPr lang="es-ES" altLang="es-MX"/>
          </a:p>
        </p:txBody>
      </p:sp>
      <p:sp>
        <p:nvSpPr>
          <p:cNvPr id="8" name="Marcador de pie de página 4"/>
          <p:cNvSpPr>
            <a:spLocks noGrp="1"/>
          </p:cNvSpPr>
          <p:nvPr>
            <p:ph type="ftr" sz="quarter" idx="11"/>
          </p:nvPr>
        </p:nvSpPr>
        <p:spPr/>
        <p:txBody>
          <a:bodyPr/>
          <a:lstStyle>
            <a:lvl1pPr>
              <a:defRPr/>
            </a:lvl1pPr>
          </a:lstStyle>
          <a:p>
            <a:pPr>
              <a:defRPr/>
            </a:pPr>
            <a:endParaRPr lang="es-ES" altLang="es-MX"/>
          </a:p>
        </p:txBody>
      </p:sp>
      <p:sp>
        <p:nvSpPr>
          <p:cNvPr id="9" name="Marcador de número de diapositiva 5"/>
          <p:cNvSpPr>
            <a:spLocks noGrp="1"/>
          </p:cNvSpPr>
          <p:nvPr>
            <p:ph type="sldNum" sz="quarter" idx="12"/>
          </p:nvPr>
        </p:nvSpPr>
        <p:spPr/>
        <p:txBody>
          <a:bodyPr/>
          <a:lstStyle>
            <a:lvl1pPr>
              <a:defRPr/>
            </a:lvl1pPr>
          </a:lstStyle>
          <a:p>
            <a:pPr>
              <a:defRPr/>
            </a:pPr>
            <a:fld id="{AF131684-A94E-48E6-8E72-5DBA63059845}" type="slidenum">
              <a:rPr lang="es-ES" altLang="es-MX"/>
              <a:pPr>
                <a:defRPr/>
              </a:pPr>
              <a:t>‹Nº›</a:t>
            </a:fld>
            <a:endParaRPr lang="es-ES" altLang="es-MX"/>
          </a:p>
        </p:txBody>
      </p:sp>
    </p:spTree>
    <p:extLst>
      <p:ext uri="{BB962C8B-B14F-4D97-AF65-F5344CB8AC3E}">
        <p14:creationId xmlns:p14="http://schemas.microsoft.com/office/powerpoint/2010/main" val="3302754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9" y="457200"/>
            <a:ext cx="2949575" cy="1600200"/>
          </a:xfrm>
        </p:spPr>
        <p:txBody>
          <a:bodyPr/>
          <a:lstStyle>
            <a:lvl1pPr>
              <a:defRPr sz="24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Rectangle 9">
            <a:extLst>
              <a:ext uri="{FF2B5EF4-FFF2-40B4-BE49-F238E27FC236}">
                <a16:creationId xmlns:a16="http://schemas.microsoft.com/office/drawing/2014/main" id="{D164ACAF-6326-4EEE-9324-C060DEB403F9}"/>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0">
            <a:extLst>
              <a:ext uri="{FF2B5EF4-FFF2-40B4-BE49-F238E27FC236}">
                <a16:creationId xmlns:a16="http://schemas.microsoft.com/office/drawing/2014/main" id="{F098F723-9115-4626-9F86-6CC377A80D1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FD2D6650-2F8D-49AF-B556-37E1FDBEC54A}"/>
              </a:ext>
            </a:extLst>
          </p:cNvPr>
          <p:cNvSpPr>
            <a:spLocks noGrp="1" noChangeArrowheads="1"/>
          </p:cNvSpPr>
          <p:nvPr>
            <p:ph type="sldNum" sz="quarter" idx="12"/>
          </p:nvPr>
        </p:nvSpPr>
        <p:spPr>
          <a:ln/>
        </p:spPr>
        <p:txBody>
          <a:bodyPr/>
          <a:lstStyle>
            <a:lvl1pPr>
              <a:defRPr/>
            </a:lvl1pPr>
          </a:lstStyle>
          <a:p>
            <a:pPr>
              <a:defRPr/>
            </a:pPr>
            <a:fld id="{7152DC93-2560-4E05-A5B8-3023FFD8DA50}" type="slidenum">
              <a:rPr lang="es-ES"/>
              <a:pPr>
                <a:defRPr/>
              </a:pPr>
              <a:t>‹Nº›</a:t>
            </a:fld>
            <a:endParaRPr lang="es-ES"/>
          </a:p>
        </p:txBody>
      </p:sp>
    </p:spTree>
    <p:extLst>
      <p:ext uri="{BB962C8B-B14F-4D97-AF65-F5344CB8AC3E}">
        <p14:creationId xmlns:p14="http://schemas.microsoft.com/office/powerpoint/2010/main" val="325489318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3"/>
          <p:cNvSpPr>
            <a:spLocks noGrp="1"/>
          </p:cNvSpPr>
          <p:nvPr>
            <p:ph type="dt" sz="half" idx="10"/>
          </p:nvPr>
        </p:nvSpPr>
        <p:spPr/>
        <p:txBody>
          <a:bodyPr/>
          <a:lstStyle>
            <a:lvl1pPr>
              <a:defRPr/>
            </a:lvl1pPr>
          </a:lstStyle>
          <a:p>
            <a:pPr>
              <a:defRPr/>
            </a:pPr>
            <a:endParaRPr lang="es-ES" altLang="es-MX"/>
          </a:p>
        </p:txBody>
      </p:sp>
      <p:sp>
        <p:nvSpPr>
          <p:cNvPr id="4" name="Marcador de pie de página 4"/>
          <p:cNvSpPr>
            <a:spLocks noGrp="1"/>
          </p:cNvSpPr>
          <p:nvPr>
            <p:ph type="ftr" sz="quarter" idx="11"/>
          </p:nvPr>
        </p:nvSpPr>
        <p:spPr/>
        <p:txBody>
          <a:bodyPr/>
          <a:lstStyle>
            <a:lvl1pPr>
              <a:defRPr/>
            </a:lvl1pPr>
          </a:lstStyle>
          <a:p>
            <a:pPr>
              <a:defRPr/>
            </a:pPr>
            <a:endParaRPr lang="es-ES" altLang="es-MX"/>
          </a:p>
        </p:txBody>
      </p:sp>
      <p:sp>
        <p:nvSpPr>
          <p:cNvPr id="5" name="Marcador de número de diapositiva 5"/>
          <p:cNvSpPr>
            <a:spLocks noGrp="1"/>
          </p:cNvSpPr>
          <p:nvPr>
            <p:ph type="sldNum" sz="quarter" idx="12"/>
          </p:nvPr>
        </p:nvSpPr>
        <p:spPr/>
        <p:txBody>
          <a:bodyPr/>
          <a:lstStyle>
            <a:lvl1pPr>
              <a:defRPr/>
            </a:lvl1pPr>
          </a:lstStyle>
          <a:p>
            <a:pPr>
              <a:defRPr/>
            </a:pPr>
            <a:fld id="{44F416DC-D041-4D5B-A4B6-89D5B24C5005}" type="slidenum">
              <a:rPr lang="es-ES" altLang="es-MX"/>
              <a:pPr>
                <a:defRPr/>
              </a:pPr>
              <a:t>‹Nº›</a:t>
            </a:fld>
            <a:endParaRPr lang="es-ES" altLang="es-MX"/>
          </a:p>
        </p:txBody>
      </p:sp>
    </p:spTree>
    <p:extLst>
      <p:ext uri="{BB962C8B-B14F-4D97-AF65-F5344CB8AC3E}">
        <p14:creationId xmlns:p14="http://schemas.microsoft.com/office/powerpoint/2010/main" val="16238816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endParaRPr lang="es-ES" altLang="es-MX"/>
          </a:p>
        </p:txBody>
      </p:sp>
      <p:sp>
        <p:nvSpPr>
          <p:cNvPr id="3" name="Marcador de pie de página 4"/>
          <p:cNvSpPr>
            <a:spLocks noGrp="1"/>
          </p:cNvSpPr>
          <p:nvPr>
            <p:ph type="ftr" sz="quarter" idx="11"/>
          </p:nvPr>
        </p:nvSpPr>
        <p:spPr/>
        <p:txBody>
          <a:bodyPr/>
          <a:lstStyle>
            <a:lvl1pPr>
              <a:defRPr/>
            </a:lvl1pPr>
          </a:lstStyle>
          <a:p>
            <a:pPr>
              <a:defRPr/>
            </a:pPr>
            <a:endParaRPr lang="es-ES" altLang="es-MX"/>
          </a:p>
        </p:txBody>
      </p:sp>
      <p:sp>
        <p:nvSpPr>
          <p:cNvPr id="4" name="Marcador de número de diapositiva 5"/>
          <p:cNvSpPr>
            <a:spLocks noGrp="1"/>
          </p:cNvSpPr>
          <p:nvPr>
            <p:ph type="sldNum" sz="quarter" idx="12"/>
          </p:nvPr>
        </p:nvSpPr>
        <p:spPr/>
        <p:txBody>
          <a:bodyPr/>
          <a:lstStyle>
            <a:lvl1pPr>
              <a:defRPr/>
            </a:lvl1pPr>
          </a:lstStyle>
          <a:p>
            <a:pPr>
              <a:defRPr/>
            </a:pPr>
            <a:fld id="{B4D4F51B-ABCA-44FC-A49D-7A70B62BDB3E}" type="slidenum">
              <a:rPr lang="es-ES" altLang="es-MX"/>
              <a:pPr>
                <a:defRPr/>
              </a:pPr>
              <a:t>‹Nº›</a:t>
            </a:fld>
            <a:endParaRPr lang="es-ES" altLang="es-MX"/>
          </a:p>
        </p:txBody>
      </p:sp>
    </p:spTree>
    <p:extLst>
      <p:ext uri="{BB962C8B-B14F-4D97-AF65-F5344CB8AC3E}">
        <p14:creationId xmlns:p14="http://schemas.microsoft.com/office/powerpoint/2010/main" val="2604548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ES" altLang="es-MX"/>
          </a:p>
        </p:txBody>
      </p:sp>
      <p:sp>
        <p:nvSpPr>
          <p:cNvPr id="6" name="Marcador de pie de página 4"/>
          <p:cNvSpPr>
            <a:spLocks noGrp="1"/>
          </p:cNvSpPr>
          <p:nvPr>
            <p:ph type="ftr" sz="quarter" idx="11"/>
          </p:nvPr>
        </p:nvSpPr>
        <p:spPr/>
        <p:txBody>
          <a:bodyPr/>
          <a:lstStyle>
            <a:lvl1pPr>
              <a:defRPr/>
            </a:lvl1pPr>
          </a:lstStyle>
          <a:p>
            <a:pPr>
              <a:defRPr/>
            </a:pPr>
            <a:endParaRPr lang="es-ES" altLang="es-MX"/>
          </a:p>
        </p:txBody>
      </p:sp>
      <p:sp>
        <p:nvSpPr>
          <p:cNvPr id="7" name="Marcador de número de diapositiva 5"/>
          <p:cNvSpPr>
            <a:spLocks noGrp="1"/>
          </p:cNvSpPr>
          <p:nvPr>
            <p:ph type="sldNum" sz="quarter" idx="12"/>
          </p:nvPr>
        </p:nvSpPr>
        <p:spPr/>
        <p:txBody>
          <a:bodyPr/>
          <a:lstStyle>
            <a:lvl1pPr>
              <a:defRPr/>
            </a:lvl1pPr>
          </a:lstStyle>
          <a:p>
            <a:pPr>
              <a:defRPr/>
            </a:pPr>
            <a:fld id="{D410C24A-B729-451C-80FE-EFC3FABBBB8C}" type="slidenum">
              <a:rPr lang="es-ES" altLang="es-MX"/>
              <a:pPr>
                <a:defRPr/>
              </a:pPr>
              <a:t>‹Nº›</a:t>
            </a:fld>
            <a:endParaRPr lang="es-ES" altLang="es-MX"/>
          </a:p>
        </p:txBody>
      </p:sp>
    </p:spTree>
    <p:extLst>
      <p:ext uri="{BB962C8B-B14F-4D97-AF65-F5344CB8AC3E}">
        <p14:creationId xmlns:p14="http://schemas.microsoft.com/office/powerpoint/2010/main" val="23606434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MX" noProof="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ES" altLang="es-MX"/>
          </a:p>
        </p:txBody>
      </p:sp>
      <p:sp>
        <p:nvSpPr>
          <p:cNvPr id="6" name="Marcador de pie de página 4"/>
          <p:cNvSpPr>
            <a:spLocks noGrp="1"/>
          </p:cNvSpPr>
          <p:nvPr>
            <p:ph type="ftr" sz="quarter" idx="11"/>
          </p:nvPr>
        </p:nvSpPr>
        <p:spPr/>
        <p:txBody>
          <a:bodyPr/>
          <a:lstStyle>
            <a:lvl1pPr>
              <a:defRPr/>
            </a:lvl1pPr>
          </a:lstStyle>
          <a:p>
            <a:pPr>
              <a:defRPr/>
            </a:pPr>
            <a:endParaRPr lang="es-ES" altLang="es-MX"/>
          </a:p>
        </p:txBody>
      </p:sp>
      <p:sp>
        <p:nvSpPr>
          <p:cNvPr id="7" name="Marcador de número de diapositiva 5"/>
          <p:cNvSpPr>
            <a:spLocks noGrp="1"/>
          </p:cNvSpPr>
          <p:nvPr>
            <p:ph type="sldNum" sz="quarter" idx="12"/>
          </p:nvPr>
        </p:nvSpPr>
        <p:spPr/>
        <p:txBody>
          <a:bodyPr/>
          <a:lstStyle>
            <a:lvl1pPr>
              <a:defRPr/>
            </a:lvl1pPr>
          </a:lstStyle>
          <a:p>
            <a:pPr>
              <a:defRPr/>
            </a:pPr>
            <a:fld id="{AF6A1365-AF22-40D8-8E02-EF513B3027F0}" type="slidenum">
              <a:rPr lang="es-ES" altLang="es-MX"/>
              <a:pPr>
                <a:defRPr/>
              </a:pPr>
              <a:t>‹Nº›</a:t>
            </a:fld>
            <a:endParaRPr lang="es-ES" altLang="es-MX"/>
          </a:p>
        </p:txBody>
      </p:sp>
    </p:spTree>
    <p:extLst>
      <p:ext uri="{BB962C8B-B14F-4D97-AF65-F5344CB8AC3E}">
        <p14:creationId xmlns:p14="http://schemas.microsoft.com/office/powerpoint/2010/main" val="8708195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7320A8A8-6F57-4CAE-8372-2D0C7DD6FC58}" type="slidenum">
              <a:rPr lang="es-ES" altLang="es-MX"/>
              <a:pPr>
                <a:defRPr/>
              </a:pPr>
              <a:t>‹Nº›</a:t>
            </a:fld>
            <a:endParaRPr lang="es-ES" altLang="es-MX"/>
          </a:p>
        </p:txBody>
      </p:sp>
    </p:spTree>
    <p:extLst>
      <p:ext uri="{BB962C8B-B14F-4D97-AF65-F5344CB8AC3E}">
        <p14:creationId xmlns:p14="http://schemas.microsoft.com/office/powerpoint/2010/main" val="13965096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D3C1B383-E3F9-4C06-B1DD-6241CE0CE877}" type="slidenum">
              <a:rPr lang="es-ES" altLang="es-MX"/>
              <a:pPr>
                <a:defRPr/>
              </a:pPr>
              <a:t>‹Nº›</a:t>
            </a:fld>
            <a:endParaRPr lang="es-ES" altLang="es-MX"/>
          </a:p>
        </p:txBody>
      </p:sp>
    </p:spTree>
    <p:extLst>
      <p:ext uri="{BB962C8B-B14F-4D97-AF65-F5344CB8AC3E}">
        <p14:creationId xmlns:p14="http://schemas.microsoft.com/office/powerpoint/2010/main" val="3646218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9" y="457200"/>
            <a:ext cx="2949575" cy="1600200"/>
          </a:xfrm>
        </p:spPr>
        <p:txBody>
          <a:bodyPr/>
          <a:lstStyle>
            <a:lvl1pPr>
              <a:defRPr sz="24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MX" noProof="0"/>
          </a:p>
        </p:txBody>
      </p:sp>
      <p:sp>
        <p:nvSpPr>
          <p:cNvPr id="4" name="Marcador de texto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Rectangle 9">
            <a:extLst>
              <a:ext uri="{FF2B5EF4-FFF2-40B4-BE49-F238E27FC236}">
                <a16:creationId xmlns:a16="http://schemas.microsoft.com/office/drawing/2014/main" id="{A197F1C3-A692-4344-ACED-FF7B0CFB2380}"/>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0">
            <a:extLst>
              <a:ext uri="{FF2B5EF4-FFF2-40B4-BE49-F238E27FC236}">
                <a16:creationId xmlns:a16="http://schemas.microsoft.com/office/drawing/2014/main" id="{B1A936FC-3D90-4525-B7AA-29012DF6509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C25C8EDD-AE6F-41AB-AD20-FBB83D586A86}"/>
              </a:ext>
            </a:extLst>
          </p:cNvPr>
          <p:cNvSpPr>
            <a:spLocks noGrp="1" noChangeArrowheads="1"/>
          </p:cNvSpPr>
          <p:nvPr>
            <p:ph type="sldNum" sz="quarter" idx="12"/>
          </p:nvPr>
        </p:nvSpPr>
        <p:spPr>
          <a:ln/>
        </p:spPr>
        <p:txBody>
          <a:bodyPr/>
          <a:lstStyle>
            <a:lvl1pPr>
              <a:defRPr/>
            </a:lvl1pPr>
          </a:lstStyle>
          <a:p>
            <a:pPr>
              <a:defRPr/>
            </a:pPr>
            <a:fld id="{0B049F3C-BB36-458A-BC30-C3D7A47DB799}" type="slidenum">
              <a:rPr lang="es-ES"/>
              <a:pPr>
                <a:defRPr/>
              </a:pPr>
              <a:t>‹Nº›</a:t>
            </a:fld>
            <a:endParaRPr lang="es-ES"/>
          </a:p>
        </p:txBody>
      </p:sp>
    </p:spTree>
    <p:extLst>
      <p:ext uri="{BB962C8B-B14F-4D97-AF65-F5344CB8AC3E}">
        <p14:creationId xmlns:p14="http://schemas.microsoft.com/office/powerpoint/2010/main" val="4077362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1972E7D2-AFDA-4EA2-9933-D2132CE99243}"/>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391495BA-E8EE-4E45-88AD-F3C126491995}"/>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8B9B7BCB-1EAF-478C-8DD3-A16FC0E71F82}"/>
              </a:ext>
            </a:extLst>
          </p:cNvPr>
          <p:cNvSpPr>
            <a:spLocks noGrp="1" noChangeArrowheads="1"/>
          </p:cNvSpPr>
          <p:nvPr>
            <p:ph type="sldNum" sz="quarter" idx="12"/>
          </p:nvPr>
        </p:nvSpPr>
        <p:spPr>
          <a:ln/>
        </p:spPr>
        <p:txBody>
          <a:bodyPr/>
          <a:lstStyle>
            <a:lvl1pPr>
              <a:defRPr/>
            </a:lvl1pPr>
          </a:lstStyle>
          <a:p>
            <a:pPr>
              <a:defRPr/>
            </a:pPr>
            <a:fld id="{8B87312A-9682-4E7E-986F-34BAD137818D}" type="slidenum">
              <a:rPr lang="es-ES"/>
              <a:pPr>
                <a:defRPr/>
              </a:pPr>
              <a:t>‹Nº›</a:t>
            </a:fld>
            <a:endParaRPr lang="es-ES"/>
          </a:p>
        </p:txBody>
      </p:sp>
    </p:spTree>
    <p:extLst>
      <p:ext uri="{BB962C8B-B14F-4D97-AF65-F5344CB8AC3E}">
        <p14:creationId xmlns:p14="http://schemas.microsoft.com/office/powerpoint/2010/main" val="656368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theme" Target="../theme/theme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theme" Target="../theme/theme5.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image" Target="../media/image1.jpg"/><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image" Target="../media/image2.png"/><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4E0152A0-EC4C-4E58-8534-F6C69F7C8628}"/>
              </a:ext>
            </a:extLst>
          </p:cNvPr>
          <p:cNvGrpSpPr>
            <a:grpSpLocks/>
          </p:cNvGrpSpPr>
          <p:nvPr/>
        </p:nvGrpSpPr>
        <p:grpSpPr bwMode="auto">
          <a:xfrm>
            <a:off x="457200" y="992188"/>
            <a:ext cx="8153400" cy="1600200"/>
            <a:chOff x="288" y="625"/>
            <a:chExt cx="5136" cy="1008"/>
          </a:xfrm>
        </p:grpSpPr>
        <p:sp>
          <p:nvSpPr>
            <p:cNvPr id="1032" name="Arc 3">
              <a:extLst>
                <a:ext uri="{FF2B5EF4-FFF2-40B4-BE49-F238E27FC236}">
                  <a16:creationId xmlns:a16="http://schemas.microsoft.com/office/drawing/2014/main" id="{E828EF22-EA67-46BA-B99B-B6D87B89DE01}"/>
                </a:ext>
              </a:extLst>
            </p:cNvPr>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sp>
          <p:nvSpPr>
            <p:cNvPr id="1033" name="Arc 4">
              <a:extLst>
                <a:ext uri="{FF2B5EF4-FFF2-40B4-BE49-F238E27FC236}">
                  <a16:creationId xmlns:a16="http://schemas.microsoft.com/office/drawing/2014/main" id="{C8E16713-9DFB-4826-9B38-2473926E9874}"/>
                </a:ext>
              </a:extLst>
            </p:cNvPr>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sp>
          <p:nvSpPr>
            <p:cNvPr id="1034" name="Arc 5">
              <a:extLst>
                <a:ext uri="{FF2B5EF4-FFF2-40B4-BE49-F238E27FC236}">
                  <a16:creationId xmlns:a16="http://schemas.microsoft.com/office/drawing/2014/main" id="{35EA1974-414F-4553-BC06-E41CD0A0A428}"/>
                </a:ext>
              </a:extLst>
            </p:cNvPr>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sp>
          <p:nvSpPr>
            <p:cNvPr id="1035" name="AutoShape 6">
              <a:extLst>
                <a:ext uri="{FF2B5EF4-FFF2-40B4-BE49-F238E27FC236}">
                  <a16:creationId xmlns:a16="http://schemas.microsoft.com/office/drawing/2014/main" id="{BB39B42C-C89F-47B0-84A2-E82B8C364C1E}"/>
                </a:ext>
              </a:extLst>
            </p:cNvPr>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eaLnBrk="1" hangingPunct="1">
                <a:defRPr/>
              </a:pPr>
              <a:endParaRPr lang="es-MX" sz="3300"/>
            </a:p>
          </p:txBody>
        </p:sp>
      </p:grpSp>
      <p:sp>
        <p:nvSpPr>
          <p:cNvPr id="1027" name="Rectangle 7">
            <a:extLst>
              <a:ext uri="{FF2B5EF4-FFF2-40B4-BE49-F238E27FC236}">
                <a16:creationId xmlns:a16="http://schemas.microsoft.com/office/drawing/2014/main" id="{5C8188D3-2AD9-4DDA-97F4-2B3A98984C34}"/>
              </a:ext>
            </a:extLst>
          </p:cNvPr>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1028" name="Rectangle 8">
            <a:extLst>
              <a:ext uri="{FF2B5EF4-FFF2-40B4-BE49-F238E27FC236}">
                <a16:creationId xmlns:a16="http://schemas.microsoft.com/office/drawing/2014/main" id="{644679EB-D870-48EC-81A9-87365E59248D}"/>
              </a:ext>
            </a:extLst>
          </p:cNvPr>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513033" name="Rectangle 9">
            <a:extLst>
              <a:ext uri="{FF2B5EF4-FFF2-40B4-BE49-F238E27FC236}">
                <a16:creationId xmlns:a16="http://schemas.microsoft.com/office/drawing/2014/main" id="{80ED2894-A148-4E46-B34E-4BA4CCCA00EA}"/>
              </a:ext>
            </a:extLst>
          </p:cNvPr>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eaLnBrk="1" hangingPunct="1">
              <a:defRPr sz="1050" i="0">
                <a:solidFill>
                  <a:schemeClr val="tx1"/>
                </a:solidFill>
                <a:latin typeface="Arial" panose="020B0604020202020204" pitchFamily="34" charset="0"/>
              </a:defRPr>
            </a:lvl1pPr>
          </a:lstStyle>
          <a:p>
            <a:pPr>
              <a:defRPr/>
            </a:pPr>
            <a:endParaRPr lang="es-ES"/>
          </a:p>
        </p:txBody>
      </p:sp>
      <p:sp>
        <p:nvSpPr>
          <p:cNvPr id="513034" name="Rectangle 10">
            <a:extLst>
              <a:ext uri="{FF2B5EF4-FFF2-40B4-BE49-F238E27FC236}">
                <a16:creationId xmlns:a16="http://schemas.microsoft.com/office/drawing/2014/main" id="{7F4537F5-3311-40B6-968A-85C051B1603C}"/>
              </a:ext>
            </a:extLst>
          </p:cNvPr>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050" i="0">
                <a:solidFill>
                  <a:schemeClr val="tx1"/>
                </a:solidFill>
                <a:latin typeface="Arial" panose="020B0604020202020204" pitchFamily="34" charset="0"/>
              </a:defRPr>
            </a:lvl1pPr>
          </a:lstStyle>
          <a:p>
            <a:pPr>
              <a:defRPr/>
            </a:pPr>
            <a:endParaRPr lang="es-ES"/>
          </a:p>
        </p:txBody>
      </p:sp>
      <p:sp>
        <p:nvSpPr>
          <p:cNvPr id="513035" name="Rectangle 11">
            <a:extLst>
              <a:ext uri="{FF2B5EF4-FFF2-40B4-BE49-F238E27FC236}">
                <a16:creationId xmlns:a16="http://schemas.microsoft.com/office/drawing/2014/main" id="{CD42F8C4-C080-435A-88CD-0EEEA5DDD51B}"/>
              </a:ext>
            </a:extLst>
          </p:cNvPr>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050" i="0">
                <a:solidFill>
                  <a:schemeClr val="tx1"/>
                </a:solidFill>
                <a:latin typeface="Arial" panose="020B0604020202020204" pitchFamily="34" charset="0"/>
              </a:defRPr>
            </a:lvl1pPr>
          </a:lstStyle>
          <a:p>
            <a:pPr>
              <a:defRPr/>
            </a:pPr>
            <a:fld id="{C0AC72F1-8D61-4E70-89BC-DA3AABFED6F7}" type="slidenum">
              <a:rPr lang="es-ES"/>
              <a:pPr>
                <a:defRPr/>
              </a:pPr>
              <a:t>‹Nº›</a:t>
            </a:fld>
            <a:endParaRPr lang="es-ES"/>
          </a:p>
        </p:txBody>
      </p:sp>
    </p:spTree>
    <p:extLst>
      <p:ext uri="{BB962C8B-B14F-4D97-AF65-F5344CB8AC3E}">
        <p14:creationId xmlns:p14="http://schemas.microsoft.com/office/powerpoint/2010/main" val="2051134871"/>
      </p:ext>
    </p:extLst>
  </p:cSld>
  <p:clrMap bg1="dk2" tx1="lt1" bg2="dk1"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Lst>
  <p:txStyles>
    <p:titleStyle>
      <a:lvl1pPr algn="r" rtl="0" eaLnBrk="0" fontAlgn="base" hangingPunct="0">
        <a:spcBef>
          <a:spcPct val="0"/>
        </a:spcBef>
        <a:spcAft>
          <a:spcPct val="0"/>
        </a:spcAft>
        <a:defRPr sz="3300" i="1" kern="1200">
          <a:solidFill>
            <a:schemeClr val="tx2"/>
          </a:solidFill>
          <a:latin typeface="+mj-lt"/>
          <a:ea typeface="+mj-ea"/>
          <a:cs typeface="+mj-cs"/>
        </a:defRPr>
      </a:lvl1pPr>
      <a:lvl2pPr algn="r" rtl="0" eaLnBrk="0" fontAlgn="base" hangingPunct="0">
        <a:spcBef>
          <a:spcPct val="0"/>
        </a:spcBef>
        <a:spcAft>
          <a:spcPct val="0"/>
        </a:spcAft>
        <a:defRPr sz="3300" i="1">
          <a:solidFill>
            <a:schemeClr val="tx2"/>
          </a:solidFill>
          <a:latin typeface="Times New Roman" panose="02020603050405020304" pitchFamily="18" charset="0"/>
        </a:defRPr>
      </a:lvl2pPr>
      <a:lvl3pPr algn="r" rtl="0" eaLnBrk="0" fontAlgn="base" hangingPunct="0">
        <a:spcBef>
          <a:spcPct val="0"/>
        </a:spcBef>
        <a:spcAft>
          <a:spcPct val="0"/>
        </a:spcAft>
        <a:defRPr sz="3300" i="1">
          <a:solidFill>
            <a:schemeClr val="tx2"/>
          </a:solidFill>
          <a:latin typeface="Times New Roman" panose="02020603050405020304" pitchFamily="18" charset="0"/>
        </a:defRPr>
      </a:lvl3pPr>
      <a:lvl4pPr algn="r" rtl="0" eaLnBrk="0" fontAlgn="base" hangingPunct="0">
        <a:spcBef>
          <a:spcPct val="0"/>
        </a:spcBef>
        <a:spcAft>
          <a:spcPct val="0"/>
        </a:spcAft>
        <a:defRPr sz="3300" i="1">
          <a:solidFill>
            <a:schemeClr val="tx2"/>
          </a:solidFill>
          <a:latin typeface="Times New Roman" panose="02020603050405020304" pitchFamily="18" charset="0"/>
        </a:defRPr>
      </a:lvl4pPr>
      <a:lvl5pPr algn="r" rtl="0" eaLnBrk="0" fontAlgn="base" hangingPunct="0">
        <a:spcBef>
          <a:spcPct val="0"/>
        </a:spcBef>
        <a:spcAft>
          <a:spcPct val="0"/>
        </a:spcAft>
        <a:defRPr sz="3300" i="1">
          <a:solidFill>
            <a:schemeClr val="tx2"/>
          </a:solidFill>
          <a:latin typeface="Times New Roman" panose="02020603050405020304" pitchFamily="18" charset="0"/>
        </a:defRPr>
      </a:lvl5pPr>
      <a:lvl6pPr marL="342900" algn="r" rtl="0" fontAlgn="base">
        <a:spcBef>
          <a:spcPct val="0"/>
        </a:spcBef>
        <a:spcAft>
          <a:spcPct val="0"/>
        </a:spcAft>
        <a:defRPr sz="3300" i="1">
          <a:solidFill>
            <a:schemeClr val="tx2"/>
          </a:solidFill>
          <a:latin typeface="Times New Roman" panose="02020603050405020304" pitchFamily="18" charset="0"/>
        </a:defRPr>
      </a:lvl6pPr>
      <a:lvl7pPr marL="685800" algn="r" rtl="0" fontAlgn="base">
        <a:spcBef>
          <a:spcPct val="0"/>
        </a:spcBef>
        <a:spcAft>
          <a:spcPct val="0"/>
        </a:spcAft>
        <a:defRPr sz="3300" i="1">
          <a:solidFill>
            <a:schemeClr val="tx2"/>
          </a:solidFill>
          <a:latin typeface="Times New Roman" panose="02020603050405020304" pitchFamily="18" charset="0"/>
        </a:defRPr>
      </a:lvl7pPr>
      <a:lvl8pPr marL="1028700" algn="r" rtl="0" fontAlgn="base">
        <a:spcBef>
          <a:spcPct val="0"/>
        </a:spcBef>
        <a:spcAft>
          <a:spcPct val="0"/>
        </a:spcAft>
        <a:defRPr sz="3300" i="1">
          <a:solidFill>
            <a:schemeClr val="tx2"/>
          </a:solidFill>
          <a:latin typeface="Times New Roman" panose="02020603050405020304" pitchFamily="18" charset="0"/>
        </a:defRPr>
      </a:lvl8pPr>
      <a:lvl9pPr marL="1371600" algn="r" rtl="0" fontAlgn="base">
        <a:spcBef>
          <a:spcPct val="0"/>
        </a:spcBef>
        <a:spcAft>
          <a:spcPct val="0"/>
        </a:spcAft>
        <a:defRPr sz="3300" i="1">
          <a:solidFill>
            <a:schemeClr val="tx2"/>
          </a:solidFill>
          <a:latin typeface="Times New Roman" panose="02020603050405020304" pitchFamily="18" charset="0"/>
        </a:defRPr>
      </a:lvl9pPr>
    </p:titleStyle>
    <p:bodyStyle>
      <a:lvl1pPr marL="257175" indent="-257175"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tx2"/>
        </a:buClr>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2"/>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lr>
          <a:schemeClr val="tx2"/>
        </a:buClr>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lr>
          <a:schemeClr val="tx2"/>
        </a:buClr>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513026" name="Group 2">
            <a:extLst>
              <a:ext uri="{FF2B5EF4-FFF2-40B4-BE49-F238E27FC236}">
                <a16:creationId xmlns:a16="http://schemas.microsoft.com/office/drawing/2014/main" id="{B530FE12-BBB6-44D3-89E7-0EB726A33CC1}"/>
              </a:ext>
            </a:extLst>
          </p:cNvPr>
          <p:cNvGrpSpPr>
            <a:grpSpLocks/>
          </p:cNvGrpSpPr>
          <p:nvPr/>
        </p:nvGrpSpPr>
        <p:grpSpPr bwMode="auto">
          <a:xfrm>
            <a:off x="457200" y="992188"/>
            <a:ext cx="8153400" cy="1600200"/>
            <a:chOff x="288" y="625"/>
            <a:chExt cx="5136" cy="1008"/>
          </a:xfrm>
        </p:grpSpPr>
        <p:sp>
          <p:nvSpPr>
            <p:cNvPr id="513027" name="Arc 3">
              <a:extLst>
                <a:ext uri="{FF2B5EF4-FFF2-40B4-BE49-F238E27FC236}">
                  <a16:creationId xmlns:a16="http://schemas.microsoft.com/office/drawing/2014/main" id="{F5E0C4D0-B9D0-4209-BAC4-87E6DE4EF5E9}"/>
                </a:ext>
              </a:extLst>
            </p:cNvPr>
            <p:cNvSpPr>
              <a:spLocks/>
            </p:cNvSpPr>
            <p:nvPr/>
          </p:nvSpPr>
          <p:spPr bwMode="invGray">
            <a:xfrm>
              <a:off x="3595" y="625"/>
              <a:ext cx="1829" cy="1008"/>
            </a:xfrm>
            <a:custGeom>
              <a:avLst/>
              <a:gdLst>
                <a:gd name="G0" fmla="+- 312 0 0"/>
                <a:gd name="G1" fmla="+- 21600 0 0"/>
                <a:gd name="G2" fmla="+- 21600 0 0"/>
                <a:gd name="T0" fmla="*/ 300 w 21912"/>
                <a:gd name="T1" fmla="*/ 0 h 43200"/>
                <a:gd name="T2" fmla="*/ 0 w 21912"/>
                <a:gd name="T3" fmla="*/ 43198 h 43200"/>
                <a:gd name="T4" fmla="*/ 312 w 21912"/>
                <a:gd name="T5" fmla="*/ 21600 h 43200"/>
              </a:gdLst>
              <a:ahLst/>
              <a:cxnLst>
                <a:cxn ang="0">
                  <a:pos x="T0" y="T1"/>
                </a:cxn>
                <a:cxn ang="0">
                  <a:pos x="T2" y="T3"/>
                </a:cxn>
                <a:cxn ang="0">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sp>
          <p:nvSpPr>
            <p:cNvPr id="513028" name="Arc 4">
              <a:extLst>
                <a:ext uri="{FF2B5EF4-FFF2-40B4-BE49-F238E27FC236}">
                  <a16:creationId xmlns:a16="http://schemas.microsoft.com/office/drawing/2014/main" id="{128ADB01-3CAC-48D5-B7A2-DD22FF50CA53}"/>
                </a:ext>
              </a:extLst>
            </p:cNvPr>
            <p:cNvSpPr>
              <a:spLocks/>
            </p:cNvSpPr>
            <p:nvPr/>
          </p:nvSpPr>
          <p:spPr bwMode="invGray">
            <a:xfrm>
              <a:off x="3548" y="729"/>
              <a:ext cx="1831" cy="800"/>
            </a:xfrm>
            <a:custGeom>
              <a:avLst/>
              <a:gdLst>
                <a:gd name="G0" fmla="+- 324 0 0"/>
                <a:gd name="G1" fmla="+- 21600 0 0"/>
                <a:gd name="G2" fmla="+- 21600 0 0"/>
                <a:gd name="T0" fmla="*/ 312 w 21924"/>
                <a:gd name="T1" fmla="*/ 0 h 43200"/>
                <a:gd name="T2" fmla="*/ 0 w 21924"/>
                <a:gd name="T3" fmla="*/ 43198 h 43200"/>
                <a:gd name="T4" fmla="*/ 324 w 21924"/>
                <a:gd name="T5" fmla="*/ 21600 h 43200"/>
              </a:gdLst>
              <a:ahLst/>
              <a:cxnLst>
                <a:cxn ang="0">
                  <a:pos x="T0" y="T1"/>
                </a:cxn>
                <a:cxn ang="0">
                  <a:pos x="T2" y="T3"/>
                </a:cxn>
                <a:cxn ang="0">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sp>
          <p:nvSpPr>
            <p:cNvPr id="513029" name="Arc 5">
              <a:extLst>
                <a:ext uri="{FF2B5EF4-FFF2-40B4-BE49-F238E27FC236}">
                  <a16:creationId xmlns:a16="http://schemas.microsoft.com/office/drawing/2014/main" id="{1F0700F3-E078-49E3-B792-D3C84157008F}"/>
                </a:ext>
              </a:extLst>
            </p:cNvPr>
            <p:cNvSpPr>
              <a:spLocks/>
            </p:cNvSpPr>
            <p:nvPr/>
          </p:nvSpPr>
          <p:spPr bwMode="invGray">
            <a:xfrm>
              <a:off x="3521" y="868"/>
              <a:ext cx="1830" cy="522"/>
            </a:xfrm>
            <a:custGeom>
              <a:avLst/>
              <a:gdLst>
                <a:gd name="G0" fmla="+- 325 0 0"/>
                <a:gd name="G1" fmla="+- 21600 0 0"/>
                <a:gd name="G2" fmla="+- 21600 0 0"/>
                <a:gd name="T0" fmla="*/ 313 w 21925"/>
                <a:gd name="T1" fmla="*/ 0 h 43200"/>
                <a:gd name="T2" fmla="*/ 0 w 21925"/>
                <a:gd name="T3" fmla="*/ 43198 h 43200"/>
                <a:gd name="T4" fmla="*/ 325 w 21925"/>
                <a:gd name="T5" fmla="*/ 21600 h 43200"/>
              </a:gdLst>
              <a:ahLst/>
              <a:cxnLst>
                <a:cxn ang="0">
                  <a:pos x="T0" y="T1"/>
                </a:cxn>
                <a:cxn ang="0">
                  <a:pos x="T2" y="T3"/>
                </a:cxn>
                <a:cxn ang="0">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sp>
          <p:nvSpPr>
            <p:cNvPr id="513030" name="AutoShape 6">
              <a:extLst>
                <a:ext uri="{FF2B5EF4-FFF2-40B4-BE49-F238E27FC236}">
                  <a16:creationId xmlns:a16="http://schemas.microsoft.com/office/drawing/2014/main" id="{2C95E11D-ADFA-4F56-9722-EF255BA2B892}"/>
                </a:ext>
              </a:extLst>
            </p:cNvPr>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sz="1350"/>
            </a:p>
          </p:txBody>
        </p:sp>
      </p:grpSp>
      <p:sp>
        <p:nvSpPr>
          <p:cNvPr id="513031" name="Rectangle 7">
            <a:extLst>
              <a:ext uri="{FF2B5EF4-FFF2-40B4-BE49-F238E27FC236}">
                <a16:creationId xmlns:a16="http://schemas.microsoft.com/office/drawing/2014/main" id="{72A757AA-B352-4C42-A752-3982287A6091}"/>
              </a:ext>
            </a:extLst>
          </p:cNvPr>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513032" name="Rectangle 8">
            <a:extLst>
              <a:ext uri="{FF2B5EF4-FFF2-40B4-BE49-F238E27FC236}">
                <a16:creationId xmlns:a16="http://schemas.microsoft.com/office/drawing/2014/main" id="{B72ED094-470A-4305-AD28-53DED18659E9}"/>
              </a:ext>
            </a:extLst>
          </p:cNvPr>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513033" name="Rectangle 9">
            <a:extLst>
              <a:ext uri="{FF2B5EF4-FFF2-40B4-BE49-F238E27FC236}">
                <a16:creationId xmlns:a16="http://schemas.microsoft.com/office/drawing/2014/main" id="{B42D6C11-1ECD-474A-BC86-90A9DBCEBDAA}"/>
              </a:ext>
            </a:extLst>
          </p:cNvPr>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sz="1050" i="0">
                <a:solidFill>
                  <a:schemeClr val="tx1"/>
                </a:solidFill>
                <a:latin typeface="Arial" panose="020B0604020202020204" pitchFamily="34" charset="0"/>
              </a:defRPr>
            </a:lvl1pPr>
          </a:lstStyle>
          <a:p>
            <a:endParaRPr lang="es-ES" altLang="es-MX"/>
          </a:p>
        </p:txBody>
      </p:sp>
      <p:sp>
        <p:nvSpPr>
          <p:cNvPr id="513034" name="Rectangle 10">
            <a:extLst>
              <a:ext uri="{FF2B5EF4-FFF2-40B4-BE49-F238E27FC236}">
                <a16:creationId xmlns:a16="http://schemas.microsoft.com/office/drawing/2014/main" id="{81B9007F-4AE0-4513-85BD-50A1514579FE}"/>
              </a:ext>
            </a:extLst>
          </p:cNvPr>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sz="1050" i="0">
                <a:solidFill>
                  <a:schemeClr val="tx1"/>
                </a:solidFill>
                <a:latin typeface="Arial" panose="020B0604020202020204" pitchFamily="34" charset="0"/>
              </a:defRPr>
            </a:lvl1pPr>
          </a:lstStyle>
          <a:p>
            <a:endParaRPr lang="es-ES" altLang="es-MX"/>
          </a:p>
        </p:txBody>
      </p:sp>
      <p:sp>
        <p:nvSpPr>
          <p:cNvPr id="513035" name="Rectangle 11">
            <a:extLst>
              <a:ext uri="{FF2B5EF4-FFF2-40B4-BE49-F238E27FC236}">
                <a16:creationId xmlns:a16="http://schemas.microsoft.com/office/drawing/2014/main" id="{DDEC445A-8E56-4DE7-A3A2-4726CB98A18E}"/>
              </a:ext>
            </a:extLst>
          </p:cNvPr>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sz="1050" i="0">
                <a:solidFill>
                  <a:schemeClr val="tx1"/>
                </a:solidFill>
                <a:latin typeface="Arial" panose="020B0604020202020204" pitchFamily="34" charset="0"/>
              </a:defRPr>
            </a:lvl1pPr>
          </a:lstStyle>
          <a:p>
            <a:fld id="{BA64AAE5-DB8D-4168-AFDF-8A4FA28434D7}" type="slidenum">
              <a:rPr lang="es-ES" altLang="es-MX"/>
              <a:pPr/>
              <a:t>‹Nº›</a:t>
            </a:fld>
            <a:endParaRPr lang="es-ES" altLang="es-MX"/>
          </a:p>
        </p:txBody>
      </p:sp>
    </p:spTree>
    <p:extLst>
      <p:ext uri="{BB962C8B-B14F-4D97-AF65-F5344CB8AC3E}">
        <p14:creationId xmlns:p14="http://schemas.microsoft.com/office/powerpoint/2010/main" val="842999294"/>
      </p:ext>
    </p:extLst>
  </p:cSld>
  <p:clrMap bg1="dk2" tx1="lt1" bg2="dk1" tx2="lt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r" rtl="0" fontAlgn="base">
        <a:spcBef>
          <a:spcPct val="0"/>
        </a:spcBef>
        <a:spcAft>
          <a:spcPct val="0"/>
        </a:spcAft>
        <a:defRPr sz="3300" i="1" kern="1200">
          <a:solidFill>
            <a:schemeClr val="tx2"/>
          </a:solidFill>
          <a:latin typeface="+mj-lt"/>
          <a:ea typeface="+mj-ea"/>
          <a:cs typeface="+mj-cs"/>
        </a:defRPr>
      </a:lvl1pPr>
      <a:lvl2pPr algn="r" rtl="0" fontAlgn="base">
        <a:spcBef>
          <a:spcPct val="0"/>
        </a:spcBef>
        <a:spcAft>
          <a:spcPct val="0"/>
        </a:spcAft>
        <a:defRPr sz="3300" i="1">
          <a:solidFill>
            <a:schemeClr val="tx2"/>
          </a:solidFill>
          <a:latin typeface="Times New Roman" panose="02020603050405020304" pitchFamily="18" charset="0"/>
        </a:defRPr>
      </a:lvl2pPr>
      <a:lvl3pPr algn="r" rtl="0" fontAlgn="base">
        <a:spcBef>
          <a:spcPct val="0"/>
        </a:spcBef>
        <a:spcAft>
          <a:spcPct val="0"/>
        </a:spcAft>
        <a:defRPr sz="3300" i="1">
          <a:solidFill>
            <a:schemeClr val="tx2"/>
          </a:solidFill>
          <a:latin typeface="Times New Roman" panose="02020603050405020304" pitchFamily="18" charset="0"/>
        </a:defRPr>
      </a:lvl3pPr>
      <a:lvl4pPr algn="r" rtl="0" fontAlgn="base">
        <a:spcBef>
          <a:spcPct val="0"/>
        </a:spcBef>
        <a:spcAft>
          <a:spcPct val="0"/>
        </a:spcAft>
        <a:defRPr sz="3300" i="1">
          <a:solidFill>
            <a:schemeClr val="tx2"/>
          </a:solidFill>
          <a:latin typeface="Times New Roman" panose="02020603050405020304" pitchFamily="18" charset="0"/>
        </a:defRPr>
      </a:lvl4pPr>
      <a:lvl5pPr algn="r" rtl="0" fontAlgn="base">
        <a:spcBef>
          <a:spcPct val="0"/>
        </a:spcBef>
        <a:spcAft>
          <a:spcPct val="0"/>
        </a:spcAft>
        <a:defRPr sz="3300" i="1">
          <a:solidFill>
            <a:schemeClr val="tx2"/>
          </a:solidFill>
          <a:latin typeface="Times New Roman" panose="02020603050405020304" pitchFamily="18" charset="0"/>
        </a:defRPr>
      </a:lvl5pPr>
      <a:lvl6pPr marL="342900" algn="r" rtl="0" fontAlgn="base">
        <a:spcBef>
          <a:spcPct val="0"/>
        </a:spcBef>
        <a:spcAft>
          <a:spcPct val="0"/>
        </a:spcAft>
        <a:defRPr sz="3300" i="1">
          <a:solidFill>
            <a:schemeClr val="tx2"/>
          </a:solidFill>
          <a:latin typeface="Times New Roman" panose="02020603050405020304" pitchFamily="18" charset="0"/>
        </a:defRPr>
      </a:lvl6pPr>
      <a:lvl7pPr marL="685800" algn="r" rtl="0" fontAlgn="base">
        <a:spcBef>
          <a:spcPct val="0"/>
        </a:spcBef>
        <a:spcAft>
          <a:spcPct val="0"/>
        </a:spcAft>
        <a:defRPr sz="3300" i="1">
          <a:solidFill>
            <a:schemeClr val="tx2"/>
          </a:solidFill>
          <a:latin typeface="Times New Roman" panose="02020603050405020304" pitchFamily="18" charset="0"/>
        </a:defRPr>
      </a:lvl7pPr>
      <a:lvl8pPr marL="1028700" algn="r" rtl="0" fontAlgn="base">
        <a:spcBef>
          <a:spcPct val="0"/>
        </a:spcBef>
        <a:spcAft>
          <a:spcPct val="0"/>
        </a:spcAft>
        <a:defRPr sz="3300" i="1">
          <a:solidFill>
            <a:schemeClr val="tx2"/>
          </a:solidFill>
          <a:latin typeface="Times New Roman" panose="02020603050405020304" pitchFamily="18" charset="0"/>
        </a:defRPr>
      </a:lvl8pPr>
      <a:lvl9pPr marL="1371600" algn="r" rtl="0" fontAlgn="base">
        <a:spcBef>
          <a:spcPct val="0"/>
        </a:spcBef>
        <a:spcAft>
          <a:spcPct val="0"/>
        </a:spcAft>
        <a:defRPr sz="3300" i="1">
          <a:solidFill>
            <a:schemeClr val="tx2"/>
          </a:solidFill>
          <a:latin typeface="Times New Roman" panose="02020603050405020304" pitchFamily="18" charset="0"/>
        </a:defRPr>
      </a:lvl9pPr>
    </p:titleStyle>
    <p:bodyStyle>
      <a:lvl1pPr marL="257175" indent="-257175" algn="l" rtl="0" fontAlgn="base">
        <a:spcBef>
          <a:spcPct val="20000"/>
        </a:spcBef>
        <a:spcAft>
          <a:spcPct val="0"/>
        </a:spcAft>
        <a:buClr>
          <a:schemeClr val="tx2"/>
        </a:buClr>
        <a:buChar char="•"/>
        <a:defRPr sz="2400" kern="1200">
          <a:solidFill>
            <a:schemeClr val="tx1"/>
          </a:solidFill>
          <a:latin typeface="+mn-lt"/>
          <a:ea typeface="+mn-ea"/>
          <a:cs typeface="+mn-cs"/>
        </a:defRPr>
      </a:lvl1pPr>
      <a:lvl2pPr marL="557213" indent="-214313" algn="l" rtl="0" fontAlgn="base">
        <a:spcBef>
          <a:spcPct val="20000"/>
        </a:spcBef>
        <a:spcAft>
          <a:spcPct val="0"/>
        </a:spcAft>
        <a:buClr>
          <a:schemeClr val="tx2"/>
        </a:buClr>
        <a:buChar char="–"/>
        <a:defRPr sz="2100" kern="1200">
          <a:solidFill>
            <a:schemeClr val="tx1"/>
          </a:solidFill>
          <a:latin typeface="+mn-lt"/>
          <a:ea typeface="+mn-ea"/>
          <a:cs typeface="+mn-cs"/>
        </a:defRPr>
      </a:lvl2pPr>
      <a:lvl3pPr marL="857250" indent="-171450" algn="l" rtl="0" fontAlgn="base">
        <a:spcBef>
          <a:spcPct val="20000"/>
        </a:spcBef>
        <a:spcAft>
          <a:spcPct val="0"/>
        </a:spcAft>
        <a:buClr>
          <a:schemeClr val="tx2"/>
        </a:buClr>
        <a:buChar char="•"/>
        <a:defRPr sz="1800" kern="1200">
          <a:solidFill>
            <a:schemeClr val="tx1"/>
          </a:solidFill>
          <a:latin typeface="+mn-lt"/>
          <a:ea typeface="+mn-ea"/>
          <a:cs typeface="+mn-cs"/>
        </a:defRPr>
      </a:lvl3pPr>
      <a:lvl4pPr marL="1200150" indent="-171450" algn="l" rtl="0" fontAlgn="base">
        <a:spcBef>
          <a:spcPct val="20000"/>
        </a:spcBef>
        <a:spcAft>
          <a:spcPct val="0"/>
        </a:spcAft>
        <a:buClr>
          <a:schemeClr val="tx2"/>
        </a:buClr>
        <a:buChar char="–"/>
        <a:defRPr sz="1500" kern="1200">
          <a:solidFill>
            <a:schemeClr val="tx1"/>
          </a:solidFill>
          <a:latin typeface="+mn-lt"/>
          <a:ea typeface="+mn-ea"/>
          <a:cs typeface="+mn-cs"/>
        </a:defRPr>
      </a:lvl4pPr>
      <a:lvl5pPr marL="1543050" indent="-171450" algn="l" rtl="0" fontAlgn="base">
        <a:spcBef>
          <a:spcPct val="20000"/>
        </a:spcBef>
        <a:spcAft>
          <a:spcPct val="0"/>
        </a:spcAft>
        <a:buClr>
          <a:schemeClr val="tx2"/>
        </a:buClr>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1728D985-28AD-45B2-A8D3-ACDE7F101421}"/>
              </a:ext>
            </a:extLst>
          </p:cNvPr>
          <p:cNvGrpSpPr>
            <a:grpSpLocks/>
          </p:cNvGrpSpPr>
          <p:nvPr/>
        </p:nvGrpSpPr>
        <p:grpSpPr bwMode="auto">
          <a:xfrm>
            <a:off x="457200" y="992188"/>
            <a:ext cx="8153400" cy="1600200"/>
            <a:chOff x="288" y="625"/>
            <a:chExt cx="5136" cy="1008"/>
          </a:xfrm>
        </p:grpSpPr>
        <p:sp>
          <p:nvSpPr>
            <p:cNvPr id="1032" name="Arc 3">
              <a:extLst>
                <a:ext uri="{FF2B5EF4-FFF2-40B4-BE49-F238E27FC236}">
                  <a16:creationId xmlns:a16="http://schemas.microsoft.com/office/drawing/2014/main" id="{4F0A1A4C-AC63-4E82-978C-9E09D7C98C54}"/>
                </a:ext>
              </a:extLst>
            </p:cNvPr>
            <p:cNvSpPr>
              <a:spLocks/>
            </p:cNvSpPr>
            <p:nvPr/>
          </p:nvSpPr>
          <p:spPr bwMode="invGray">
            <a:xfrm>
              <a:off x="3595" y="625"/>
              <a:ext cx="1829" cy="1008"/>
            </a:xfrm>
            <a:custGeom>
              <a:avLst/>
              <a:gdLst>
                <a:gd name="T0" fmla="*/ 25 w 21912"/>
                <a:gd name="T1" fmla="*/ 0 h 43200"/>
                <a:gd name="T2" fmla="*/ 0 w 21912"/>
                <a:gd name="T3" fmla="*/ 1008 h 43200"/>
                <a:gd name="T4" fmla="*/ 26 w 21912"/>
                <a:gd name="T5" fmla="*/ 504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3" name="Arc 4">
              <a:extLst>
                <a:ext uri="{FF2B5EF4-FFF2-40B4-BE49-F238E27FC236}">
                  <a16:creationId xmlns:a16="http://schemas.microsoft.com/office/drawing/2014/main" id="{303BDAC4-EF5A-4569-8624-19AE89B914F1}"/>
                </a:ext>
              </a:extLst>
            </p:cNvPr>
            <p:cNvSpPr>
              <a:spLocks/>
            </p:cNvSpPr>
            <p:nvPr/>
          </p:nvSpPr>
          <p:spPr bwMode="invGray">
            <a:xfrm>
              <a:off x="3548" y="729"/>
              <a:ext cx="1831" cy="800"/>
            </a:xfrm>
            <a:custGeom>
              <a:avLst/>
              <a:gdLst>
                <a:gd name="T0" fmla="*/ 26 w 21924"/>
                <a:gd name="T1" fmla="*/ 0 h 43200"/>
                <a:gd name="T2" fmla="*/ 0 w 21924"/>
                <a:gd name="T3" fmla="*/ 800 h 43200"/>
                <a:gd name="T4" fmla="*/ 27 w 21924"/>
                <a:gd name="T5" fmla="*/ 40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4" name="Arc 5">
              <a:extLst>
                <a:ext uri="{FF2B5EF4-FFF2-40B4-BE49-F238E27FC236}">
                  <a16:creationId xmlns:a16="http://schemas.microsoft.com/office/drawing/2014/main" id="{373DDD0D-0AC3-4A91-9299-9B2EE6DF3DFF}"/>
                </a:ext>
              </a:extLst>
            </p:cNvPr>
            <p:cNvSpPr>
              <a:spLocks/>
            </p:cNvSpPr>
            <p:nvPr/>
          </p:nvSpPr>
          <p:spPr bwMode="invGray">
            <a:xfrm>
              <a:off x="3521" y="868"/>
              <a:ext cx="1830" cy="522"/>
            </a:xfrm>
            <a:custGeom>
              <a:avLst/>
              <a:gdLst>
                <a:gd name="T0" fmla="*/ 26 w 21925"/>
                <a:gd name="T1" fmla="*/ 0 h 43200"/>
                <a:gd name="T2" fmla="*/ 0 w 21925"/>
                <a:gd name="T3" fmla="*/ 522 h 43200"/>
                <a:gd name="T4" fmla="*/ 27 w 21925"/>
                <a:gd name="T5" fmla="*/ 261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5" name="AutoShape 6">
              <a:extLst>
                <a:ext uri="{FF2B5EF4-FFF2-40B4-BE49-F238E27FC236}">
                  <a16:creationId xmlns:a16="http://schemas.microsoft.com/office/drawing/2014/main" id="{4F302440-3584-4047-85B4-8923A48D8D43}"/>
                </a:ext>
              </a:extLst>
            </p:cNvPr>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grpSp>
      <p:sp>
        <p:nvSpPr>
          <p:cNvPr id="1027" name="Rectangle 7">
            <a:extLst>
              <a:ext uri="{FF2B5EF4-FFF2-40B4-BE49-F238E27FC236}">
                <a16:creationId xmlns:a16="http://schemas.microsoft.com/office/drawing/2014/main" id="{3BDBF30F-0E30-4C18-9D4E-2ACF91E62F77}"/>
              </a:ext>
            </a:extLst>
          </p:cNvPr>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1028" name="Rectangle 8">
            <a:extLst>
              <a:ext uri="{FF2B5EF4-FFF2-40B4-BE49-F238E27FC236}">
                <a16:creationId xmlns:a16="http://schemas.microsoft.com/office/drawing/2014/main" id="{CBCA8426-FA2F-4C8E-BE2B-2479239E3CA7}"/>
              </a:ext>
            </a:extLst>
          </p:cNvPr>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260105" name="Rectangle 9">
            <a:extLst>
              <a:ext uri="{FF2B5EF4-FFF2-40B4-BE49-F238E27FC236}">
                <a16:creationId xmlns:a16="http://schemas.microsoft.com/office/drawing/2014/main" id="{9B488E93-9A98-4DEC-8FCB-8D2925C2F559}"/>
              </a:ext>
            </a:extLst>
          </p:cNvPr>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eaLnBrk="1" hangingPunct="1">
              <a:defRPr sz="1400">
                <a:latin typeface="Arial" panose="020B0604020202020204" pitchFamily="34" charset="0"/>
              </a:defRPr>
            </a:lvl1pPr>
          </a:lstStyle>
          <a:p>
            <a:pPr>
              <a:defRPr/>
            </a:pPr>
            <a:endParaRPr lang="es-ES" altLang="es-MX"/>
          </a:p>
        </p:txBody>
      </p:sp>
      <p:sp>
        <p:nvSpPr>
          <p:cNvPr id="260106" name="Rectangle 10">
            <a:extLst>
              <a:ext uri="{FF2B5EF4-FFF2-40B4-BE49-F238E27FC236}">
                <a16:creationId xmlns:a16="http://schemas.microsoft.com/office/drawing/2014/main" id="{E5AF75CA-B600-425B-96A3-8953A2F45066}"/>
              </a:ext>
            </a:extLst>
          </p:cNvPr>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es-ES" altLang="es-MX"/>
          </a:p>
        </p:txBody>
      </p:sp>
      <p:sp>
        <p:nvSpPr>
          <p:cNvPr id="260107" name="Rectangle 11">
            <a:extLst>
              <a:ext uri="{FF2B5EF4-FFF2-40B4-BE49-F238E27FC236}">
                <a16:creationId xmlns:a16="http://schemas.microsoft.com/office/drawing/2014/main" id="{6F3FD881-BAD8-4828-8D45-7E7D7F633045}"/>
              </a:ext>
            </a:extLst>
          </p:cNvPr>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smtClean="0">
                <a:latin typeface="Arial" panose="020B0604020202020204" pitchFamily="34" charset="0"/>
              </a:defRPr>
            </a:lvl1pPr>
          </a:lstStyle>
          <a:p>
            <a:pPr>
              <a:defRPr/>
            </a:pPr>
            <a:fld id="{8E1AE3CC-33DE-48B8-85C8-1410455ED518}" type="slidenum">
              <a:rPr lang="es-ES" altLang="es-MX"/>
              <a:pPr>
                <a:defRPr/>
              </a:pPr>
              <a:t>‹Nº›</a:t>
            </a:fld>
            <a:endParaRPr lang="es-ES" altLang="es-MX"/>
          </a:p>
        </p:txBody>
      </p:sp>
    </p:spTree>
    <p:extLst>
      <p:ext uri="{BB962C8B-B14F-4D97-AF65-F5344CB8AC3E}">
        <p14:creationId xmlns:p14="http://schemas.microsoft.com/office/powerpoint/2010/main" val="3601389196"/>
      </p:ext>
    </p:extLst>
  </p:cSld>
  <p:clrMap bg1="dk2" tx1="lt1" bg2="dk1" tx2="lt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57200" y="992188"/>
            <a:ext cx="81534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eaLnBrk="1" hangingPunct="1">
                <a:defRPr/>
              </a:pPr>
              <a:endParaRPr lang="es-MX"/>
            </a:p>
          </p:txBody>
        </p:sp>
      </p:grpSp>
      <p:sp>
        <p:nvSpPr>
          <p:cNvPr id="1027" name="Rectangle 7"/>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1028" name="Rectangle 8"/>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513033" name="Rectangle 9"/>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eaLnBrk="1" hangingPunct="1">
              <a:defRPr sz="1400" i="0">
                <a:solidFill>
                  <a:schemeClr val="tx1"/>
                </a:solidFill>
                <a:latin typeface="Arial" panose="020B0604020202020204" pitchFamily="34" charset="0"/>
              </a:defRPr>
            </a:lvl1pPr>
          </a:lstStyle>
          <a:p>
            <a:pPr>
              <a:defRPr/>
            </a:pPr>
            <a:endParaRPr lang="es-ES"/>
          </a:p>
        </p:txBody>
      </p:sp>
      <p:sp>
        <p:nvSpPr>
          <p:cNvPr id="513034" name="Rectangle 10"/>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i="0">
                <a:solidFill>
                  <a:schemeClr val="tx1"/>
                </a:solidFill>
                <a:latin typeface="Arial" panose="020B0604020202020204" pitchFamily="34" charset="0"/>
              </a:defRPr>
            </a:lvl1pPr>
          </a:lstStyle>
          <a:p>
            <a:pPr>
              <a:defRPr/>
            </a:pPr>
            <a:endParaRPr lang="es-ES"/>
          </a:p>
        </p:txBody>
      </p:sp>
      <p:sp>
        <p:nvSpPr>
          <p:cNvPr id="513035" name="Rectangle 11"/>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i="0">
                <a:solidFill>
                  <a:schemeClr val="tx1"/>
                </a:solidFill>
                <a:latin typeface="Arial" panose="020B0604020202020204" pitchFamily="34" charset="0"/>
              </a:defRPr>
            </a:lvl1pPr>
          </a:lstStyle>
          <a:p>
            <a:pPr>
              <a:defRPr/>
            </a:pPr>
            <a:fld id="{39412A15-E517-45B2-B7FD-F497DA1A5EB2}" type="slidenum">
              <a:rPr lang="es-ES"/>
              <a:pPr>
                <a:defRPr/>
              </a:pPr>
              <a:t>‹Nº›</a:t>
            </a:fld>
            <a:endParaRPr lang="es-ES"/>
          </a:p>
        </p:txBody>
      </p:sp>
    </p:spTree>
    <p:extLst>
      <p:ext uri="{BB962C8B-B14F-4D97-AF65-F5344CB8AC3E}">
        <p14:creationId xmlns:p14="http://schemas.microsoft.com/office/powerpoint/2010/main" val="2297754127"/>
      </p:ext>
    </p:extLst>
  </p:cSld>
  <p:clrMap bg1="dk2" tx1="lt1" bg2="dk1" tx2="lt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457200" y="992188"/>
            <a:ext cx="8153400" cy="1600200"/>
            <a:chOff x="288" y="625"/>
            <a:chExt cx="5136" cy="1008"/>
          </a:xfrm>
        </p:grpSpPr>
        <p:sp>
          <p:nvSpPr>
            <p:cNvPr id="3080" name="Arc 3"/>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3081"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3082"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eaLnBrk="1" hangingPunct="1">
                <a:defRPr/>
              </a:pPr>
              <a:endParaRPr lang="es-MX">
                <a:solidFill>
                  <a:srgbClr val="FFCC66"/>
                </a:solidFill>
                <a:cs typeface="Times New Roman" panose="02020603050405020304" pitchFamily="18" charset="0"/>
              </a:endParaRPr>
            </a:p>
          </p:txBody>
        </p:sp>
      </p:grpSp>
      <p:sp>
        <p:nvSpPr>
          <p:cNvPr id="3075" name="Rectangle 7"/>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3076" name="Rectangle 8"/>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513033" name="Rectangle 9"/>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eaLnBrk="1" hangingPunct="1">
              <a:defRPr sz="1400" i="0">
                <a:solidFill>
                  <a:srgbClr val="FFFFCC"/>
                </a:solidFill>
                <a:latin typeface="Arial" panose="020B0604020202020204" pitchFamily="34" charset="0"/>
                <a:cs typeface="Times New Roman" panose="02020603050405020304" pitchFamily="18" charset="0"/>
              </a:defRPr>
            </a:lvl1pPr>
          </a:lstStyle>
          <a:p>
            <a:pPr>
              <a:defRPr/>
            </a:pPr>
            <a:endParaRPr lang="es-ES"/>
          </a:p>
        </p:txBody>
      </p:sp>
      <p:sp>
        <p:nvSpPr>
          <p:cNvPr id="513034" name="Rectangle 10"/>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i="0">
                <a:solidFill>
                  <a:srgbClr val="FFFFCC"/>
                </a:solidFill>
                <a:latin typeface="Arial" panose="020B0604020202020204" pitchFamily="34" charset="0"/>
                <a:cs typeface="Times New Roman" panose="02020603050405020304" pitchFamily="18" charset="0"/>
              </a:defRPr>
            </a:lvl1pPr>
          </a:lstStyle>
          <a:p>
            <a:pPr>
              <a:defRPr/>
            </a:pPr>
            <a:endParaRPr lang="es-ES"/>
          </a:p>
        </p:txBody>
      </p:sp>
      <p:sp>
        <p:nvSpPr>
          <p:cNvPr id="513035" name="Rectangle 11"/>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i="0">
                <a:solidFill>
                  <a:srgbClr val="FFFFCC"/>
                </a:solidFill>
                <a:latin typeface="Arial" panose="020B0604020202020204" pitchFamily="34" charset="0"/>
                <a:cs typeface="Times New Roman" panose="02020603050405020304" pitchFamily="18" charset="0"/>
              </a:defRPr>
            </a:lvl1pPr>
          </a:lstStyle>
          <a:p>
            <a:pPr>
              <a:defRPr/>
            </a:pPr>
            <a:fld id="{15180B63-9F20-454A-B7A1-C0ACB9FF2AD2}" type="slidenum">
              <a:rPr lang="es-ES"/>
              <a:pPr>
                <a:defRPr/>
              </a:pPr>
              <a:t>‹Nº›</a:t>
            </a:fld>
            <a:endParaRPr lang="es-ES"/>
          </a:p>
        </p:txBody>
      </p:sp>
    </p:spTree>
    <p:extLst>
      <p:ext uri="{BB962C8B-B14F-4D97-AF65-F5344CB8AC3E}">
        <p14:creationId xmlns:p14="http://schemas.microsoft.com/office/powerpoint/2010/main" val="4150998344"/>
      </p:ext>
    </p:extLst>
  </p:cSld>
  <p:clrMap bg1="dk2" tx1="lt1" bg2="dk1" tx2="lt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14732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873" b="-2873"/>
          <a:stretch/>
        </p:blipFill>
        <p:spPr>
          <a:xfrm>
            <a:off x="0" y="6163056"/>
            <a:ext cx="9144000" cy="715502"/>
          </a:xfrm>
          <a:prstGeom prst="rect">
            <a:avLst/>
          </a:prstGeom>
        </p:spPr>
      </p:pic>
      <p:sp>
        <p:nvSpPr>
          <p:cNvPr id="2" name="Title Placeholder 1"/>
          <p:cNvSpPr>
            <a:spLocks noGrp="1"/>
          </p:cNvSpPr>
          <p:nvPr>
            <p:ph type="title"/>
          </p:nvPr>
        </p:nvSpPr>
        <p:spPr>
          <a:xfrm>
            <a:off x="1535413" y="804520"/>
            <a:ext cx="6479421" cy="1049235"/>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5733"/>
            <a:ext cx="6479421"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1535413" y="329308"/>
            <a:ext cx="3942082"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BB0F36F3-5C20-4577-82D9-C152D81961E5}" type="slidenum">
              <a:rPr lang="en-US" altLang="es-MX" smtClean="0"/>
              <a:pPr>
                <a:defRPr/>
              </a:pPr>
              <a:t>‹Nº›</a:t>
            </a:fld>
            <a:endParaRPr lang="en-US" altLang="es-MX"/>
          </a:p>
        </p:txBody>
      </p:sp>
      <p:cxnSp>
        <p:nvCxnSpPr>
          <p:cNvPr id="12" name="Straight Connector 11"/>
          <p:cNvCxnSpPr/>
          <p:nvPr/>
        </p:nvCxnSpPr>
        <p:spPr>
          <a:xfrm>
            <a:off x="0" y="6171272"/>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5076332"/>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hf hdr="0" ftr="0" dt="0"/>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1027"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Editar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s-ES" altLang="es-MX"/>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s-ES" altLang="es-MX"/>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1152A22C-6CE1-4CF2-8134-ED255D840C94}" type="slidenum">
              <a:rPr lang="es-ES" altLang="es-MX"/>
              <a:pPr>
                <a:defRPr/>
              </a:pPr>
              <a:t>‹Nº›</a:t>
            </a:fld>
            <a:endParaRPr lang="es-ES" altLang="es-MX"/>
          </a:p>
        </p:txBody>
      </p:sp>
    </p:spTree>
    <p:extLst>
      <p:ext uri="{BB962C8B-B14F-4D97-AF65-F5344CB8AC3E}">
        <p14:creationId xmlns:p14="http://schemas.microsoft.com/office/powerpoint/2010/main" val="2421803613"/>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hyperlink" Target="http://www.fgalindosoria.com/informatica/Informatica18/" TargetMode="Externa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hyperlink" Target="http://www.fgalindosoria.com/informatica/areas/"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28.xml"/><Relationship Id="rId5" Type="http://schemas.openxmlformats.org/officeDocument/2006/relationships/image" Target="../media/image3.png"/><Relationship Id="rId4" Type="http://schemas.openxmlformats.org/officeDocument/2006/relationships/hyperlink" Target="http://comunidad.escom.ipn.mx/sistemascomplejos/home.htm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hyperlink" Target="http://es.wikipedia.org/wiki/Neuschwanstein" TargetMode="External"/><Relationship Id="rId2" Type="http://schemas.openxmlformats.org/officeDocument/2006/relationships/image" Target="../media/image4.jpeg"/><Relationship Id="rId1" Type="http://schemas.openxmlformats.org/officeDocument/2006/relationships/slideLayout" Target="../slideLayouts/slideLayout16.xml"/><Relationship Id="rId5" Type="http://schemas.openxmlformats.org/officeDocument/2006/relationships/hyperlink" Target="http://blog.electricbricks.com/es/2010/07/neuschwanstein/" TargetMode="External"/><Relationship Id="rId4" Type="http://schemas.openxmlformats.org/officeDocument/2006/relationships/hyperlink" Target="http://www.neuschwanstein.d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hyperlink" Target="https://latam.googleblog.com/2012/09/ayuden-reunir-datos-sobre-el-transito.html" TargetMode="External"/><Relationship Id="rId2" Type="http://schemas.openxmlformats.org/officeDocument/2006/relationships/hyperlink" Target="https://www.waze.com/es/" TargetMode="External"/><Relationship Id="rId1" Type="http://schemas.openxmlformats.org/officeDocument/2006/relationships/slideLayout" Target="../slideLayouts/slideLayout17.xml"/><Relationship Id="rId6" Type="http://schemas.openxmlformats.org/officeDocument/2006/relationships/hyperlink" Target="https://hipertextual.com/2017/08/amazon-ia-moda" TargetMode="External"/><Relationship Id="rId5" Type="http://schemas.openxmlformats.org/officeDocument/2006/relationships/hyperlink" Target="https://aws.amazon.com/es/machine-learning/what-is-ai/" TargetMode="External"/><Relationship Id="rId4" Type="http://schemas.openxmlformats.org/officeDocument/2006/relationships/hyperlink" Target="http://www.google.com.ar/intl/es-419/mobile/map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hyperlink" Target="https://www.youtube.com/watch?v=facSt_45Yyk" TargetMode="Externa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hyperlink" Target="https://www.youtube.com/watch?v=ed-cWW31Wl4" TargetMode="Externa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hyperlink" Target="https://mundohispanico.com/dinero/california-es-quinta-economia-mas-grande-del-mundo" TargetMode="Externa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hyperlink" Target="http://www.fgalindosoria.com/" TargetMode="Externa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8.xml.rels><?xml version="1.0" encoding="UTF-8" standalone="yes"?>
<Relationships xmlns="http://schemas.openxmlformats.org/package/2006/relationships"><Relationship Id="rId2" Type="http://schemas.openxmlformats.org/officeDocument/2006/relationships/hyperlink" Target="https://es.wikipedia.org/wiki/Sophia_(robot" TargetMode="External"/><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hyperlink" Target="https://www.youtube.com/watch?v=ijx3YtNROPU" TargetMode="External"/><Relationship Id="rId2" Type="http://schemas.openxmlformats.org/officeDocument/2006/relationships/hyperlink" Target="https://www.youtube.com/channel/UCWXOegeUI7sWXji5oD4iRVA" TargetMode="External"/><Relationship Id="rId1" Type="http://schemas.openxmlformats.org/officeDocument/2006/relationships/slideLayout" Target="../slideLayouts/slideLayout17.xml"/><Relationship Id="rId6" Type="http://schemas.openxmlformats.org/officeDocument/2006/relationships/image" Target="../media/image5.jpg"/><Relationship Id="rId5" Type="http://schemas.openxmlformats.org/officeDocument/2006/relationships/hyperlink" Target="http://dcis.inf.fu-berlin.de/rojas/autonomous-cars-from-berlin/" TargetMode="External"/><Relationship Id="rId4" Type="http://schemas.openxmlformats.org/officeDocument/2006/relationships/hyperlink" Target="http://dcis.inf.fu-berlin.de/roja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aFfyo6IdyAI" TargetMode="Externa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hyperlink" Target="https://expansion.mx/tecnologia/2018/05/07/android-things-la-nueva-opcion-de-google-para-electrodomesticos" TargetMode="Externa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hyperlink" Target="https://actualidad.rt.com/actualidad/267169-leer-mente-maquina-realidad-interfaz" TargetMode="Externa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hyperlink" Target="https://ttiicc.com/productos/17-google-erp" TargetMode="External"/><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hyperlink" Target="http://www.paginasiete.bo/miradas/2018/3/19/una-copia-digital-del-cerebro-podria-lograr-la-inmortalidad-173611.html" TargetMode="Externa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3" Type="http://schemas.openxmlformats.org/officeDocument/2006/relationships/hyperlink" Target="http://www.fgalindosoria.com/alta_direccion/organizaciones_3m/academicas/organizacionesacademicas3m.pdf" TargetMode="External"/><Relationship Id="rId2" Type="http://schemas.openxmlformats.org/officeDocument/2006/relationships/hyperlink" Target="http://www.fgalindosoria.com/alta_direccion/organizaciones_3_milenio/academicas/organizacionesacademicas3milenio.pdf" TargetMode="External"/><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2" Type="http://schemas.openxmlformats.org/officeDocument/2006/relationships/hyperlink" Target="http://www.fgalindosoria.com/eac/evolucion/evolucion/evolucion.pdf" TargetMode="Externa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3" Type="http://schemas.openxmlformats.org/officeDocument/2006/relationships/hyperlink" Target="https://www.nature.com/articles/539491a?WT.ec_id=NATURE-20161124&amp;spMailingID=52835365&amp;spUserID=MjA1NzcwMjE4MQS2&amp;spJobID=1047036490&amp;spReportId=MTA0NzAzNjQ5MAS2" TargetMode="External"/><Relationship Id="rId2" Type="http://schemas.openxmlformats.org/officeDocument/2006/relationships/image" Target="../media/image8.jpg"/><Relationship Id="rId1" Type="http://schemas.openxmlformats.org/officeDocument/2006/relationships/slideLayout" Target="../slideLayouts/slideLayout17.xml"/><Relationship Id="rId6" Type="http://schemas.openxmlformats.org/officeDocument/2006/relationships/hyperlink" Target="https://francisthemulenews.wordpress.com/2008/09/09/las-computadoras-de-harvard-o-el-haren-astronomico-de-pickering/" TargetMode="External"/><Relationship Id="rId5" Type="http://schemas.openxmlformats.org/officeDocument/2006/relationships/hyperlink" Target="https://francisthemulenews.wordpress.com/" TargetMode="External"/><Relationship Id="rId4" Type="http://schemas.openxmlformats.org/officeDocument/2006/relationships/hyperlink" Target="http://dx.doi.org/10.1038/455036a"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1919E22-9006-4F29-BB48-EE926BD6AB0B}"/>
              </a:ext>
            </a:extLst>
          </p:cNvPr>
          <p:cNvSpPr>
            <a:spLocks noGrp="1" noChangeArrowheads="1"/>
          </p:cNvSpPr>
          <p:nvPr>
            <p:ph type="title"/>
          </p:nvPr>
        </p:nvSpPr>
        <p:spPr>
          <a:xfrm>
            <a:off x="-2" y="1240110"/>
            <a:ext cx="9144002" cy="3512285"/>
          </a:xfrm>
        </p:spPr>
        <p:txBody>
          <a:bodyPr/>
          <a:lstStyle/>
          <a:p>
            <a:pPr algn="ctr">
              <a:lnSpc>
                <a:spcPct val="107000"/>
              </a:lnSpc>
              <a:spcAft>
                <a:spcPts val="0"/>
              </a:spcAft>
            </a:pPr>
            <a:r>
              <a:rPr lang="es-ES" sz="4800" b="1" spc="450" dirty="0">
                <a:solidFill>
                  <a:schemeClr val="accent2">
                    <a:lumMod val="20000"/>
                    <a:lumOff val="80000"/>
                  </a:schemeClr>
                </a:solidFill>
                <a:latin typeface="Arial" panose="020B0604020202020204" pitchFamily="34" charset="0"/>
                <a:cs typeface="Arial" panose="020B0604020202020204" pitchFamily="34" charset="0"/>
              </a:rPr>
              <a:t>Conversación</a:t>
            </a:r>
            <a:br>
              <a:rPr lang="es-ES" sz="2800" b="1" spc="450" dirty="0">
                <a:solidFill>
                  <a:schemeClr val="accent2">
                    <a:lumMod val="20000"/>
                    <a:lumOff val="80000"/>
                  </a:schemeClr>
                </a:solidFill>
                <a:latin typeface="Arial" panose="020B0604020202020204" pitchFamily="34" charset="0"/>
                <a:cs typeface="Arial" panose="020B0604020202020204" pitchFamily="34" charset="0"/>
              </a:rPr>
            </a:br>
            <a:r>
              <a:rPr lang="es-ES" sz="2800" b="1" spc="450" dirty="0">
                <a:solidFill>
                  <a:schemeClr val="tx1"/>
                </a:solidFill>
                <a:latin typeface="Arial" panose="020B0604020202020204" pitchFamily="34" charset="0"/>
                <a:cs typeface="Arial" panose="020B0604020202020204" pitchFamily="34" charset="0"/>
              </a:rPr>
              <a:t>Estudiantes-Investigadores de la Licenciatura en Informática Administrativa del CU de la UAEM Atlacomulco e Investigadores invitados</a:t>
            </a:r>
            <a:br>
              <a:rPr lang="es-ES" sz="2400" b="1" spc="450" dirty="0">
                <a:solidFill>
                  <a:schemeClr val="tx1"/>
                </a:solidFill>
                <a:latin typeface="Arial" panose="020B0604020202020204" pitchFamily="34" charset="0"/>
                <a:cs typeface="Arial" panose="020B0604020202020204" pitchFamily="34" charset="0"/>
              </a:rPr>
            </a:br>
            <a:r>
              <a:rPr lang="es-ES" sz="4400" b="1" spc="450" dirty="0">
                <a:solidFill>
                  <a:srgbClr val="FFC000"/>
                </a:solidFill>
                <a:latin typeface="Arial" panose="020B0604020202020204" pitchFamily="34" charset="0"/>
                <a:cs typeface="Arial" panose="020B0604020202020204" pitchFamily="34" charset="0"/>
              </a:rPr>
              <a:t>Fronteras de la </a:t>
            </a:r>
            <a:br>
              <a:rPr lang="es-ES" sz="4400" b="1" spc="450" dirty="0">
                <a:solidFill>
                  <a:srgbClr val="FFC000"/>
                </a:solidFill>
                <a:latin typeface="Arial" panose="020B0604020202020204" pitchFamily="34" charset="0"/>
                <a:cs typeface="Arial" panose="020B0604020202020204" pitchFamily="34" charset="0"/>
              </a:rPr>
            </a:br>
            <a:r>
              <a:rPr lang="es-ES" sz="4400" b="1" spc="450" dirty="0">
                <a:solidFill>
                  <a:srgbClr val="FFC000"/>
                </a:solidFill>
                <a:latin typeface="Arial" panose="020B0604020202020204" pitchFamily="34" charset="0"/>
                <a:cs typeface="Arial" panose="020B0604020202020204" pitchFamily="34" charset="0"/>
              </a:rPr>
              <a:t>Informática Administrativa, </a:t>
            </a:r>
            <a:br>
              <a:rPr lang="es-ES" sz="4400" b="1" spc="450" dirty="0">
                <a:solidFill>
                  <a:srgbClr val="FFC000"/>
                </a:solidFill>
                <a:latin typeface="Arial" panose="020B0604020202020204" pitchFamily="34" charset="0"/>
                <a:cs typeface="Arial" panose="020B0604020202020204" pitchFamily="34" charset="0"/>
              </a:rPr>
            </a:br>
            <a:r>
              <a:rPr lang="es-ES" sz="4400" b="1" spc="450" dirty="0">
                <a:solidFill>
                  <a:srgbClr val="FFC000"/>
                </a:solidFill>
                <a:latin typeface="Arial" panose="020B0604020202020204" pitchFamily="34" charset="0"/>
                <a:cs typeface="Arial" panose="020B0604020202020204" pitchFamily="34" charset="0"/>
              </a:rPr>
              <a:t>Construyendo el Futuro</a:t>
            </a:r>
            <a:endParaRPr lang="es-ES" altLang="es-MX" sz="4400" b="1" spc="450" dirty="0">
              <a:solidFill>
                <a:srgbClr val="FFC000"/>
              </a:solidFill>
              <a:latin typeface="Arial" panose="020B0604020202020204" pitchFamily="34" charset="0"/>
              <a:cs typeface="Arial" panose="020B0604020202020204" pitchFamily="34" charset="0"/>
            </a:endParaRPr>
          </a:p>
        </p:txBody>
      </p:sp>
      <p:sp>
        <p:nvSpPr>
          <p:cNvPr id="4" name="Rectángulo 3">
            <a:extLst>
              <a:ext uri="{FF2B5EF4-FFF2-40B4-BE49-F238E27FC236}">
                <a16:creationId xmlns:a16="http://schemas.microsoft.com/office/drawing/2014/main" id="{4D22D1BD-5939-4A44-A55B-D9FBA64E43C0}"/>
              </a:ext>
            </a:extLst>
          </p:cNvPr>
          <p:cNvSpPr/>
          <p:nvPr/>
        </p:nvSpPr>
        <p:spPr>
          <a:xfrm>
            <a:off x="31651" y="4917553"/>
            <a:ext cx="9080698" cy="1477328"/>
          </a:xfrm>
          <a:prstGeom prst="rect">
            <a:avLst/>
          </a:prstGeom>
        </p:spPr>
        <p:txBody>
          <a:bodyPr wrap="square">
            <a:spAutoFit/>
          </a:bodyPr>
          <a:lstStyle/>
          <a:p>
            <a:pPr algn="r">
              <a:spcAft>
                <a:spcPts val="0"/>
              </a:spcAft>
            </a:pPr>
            <a:r>
              <a:rPr lang="es-MX" b="1" dirty="0">
                <a:latin typeface="Arial" panose="020B0604020202020204" pitchFamily="34" charset="0"/>
                <a:ea typeface="Times New Roman" panose="02020603050405020304" pitchFamily="18" charset="0"/>
                <a:cs typeface="Arial" panose="020B0604020202020204" pitchFamily="34" charset="0"/>
              </a:rPr>
              <a:t>Martes 8 de mayo del 2018</a:t>
            </a:r>
            <a:endParaRPr lang="es-MX" dirty="0">
              <a:latin typeface="Arial" panose="020B0604020202020204" pitchFamily="34" charset="0"/>
              <a:ea typeface="Times New Roman" panose="02020603050405020304" pitchFamily="18" charset="0"/>
              <a:cs typeface="Arial" panose="020B0604020202020204" pitchFamily="34" charset="0"/>
            </a:endParaRPr>
          </a:p>
          <a:p>
            <a:pPr algn="r">
              <a:spcAft>
                <a:spcPts val="0"/>
              </a:spcAft>
            </a:pPr>
            <a:r>
              <a:rPr lang="es-MX" b="1" dirty="0">
                <a:latin typeface="Arial" panose="020B0604020202020204" pitchFamily="34" charset="0"/>
                <a:ea typeface="Times New Roman" panose="02020603050405020304" pitchFamily="18" charset="0"/>
                <a:cs typeface="Arial" panose="020B0604020202020204" pitchFamily="34" charset="0"/>
              </a:rPr>
              <a:t>Sala de Audiovisual de la Biblioteca Municipal </a:t>
            </a:r>
          </a:p>
          <a:p>
            <a:pPr algn="r">
              <a:spcAft>
                <a:spcPts val="0"/>
              </a:spcAft>
            </a:pPr>
            <a:r>
              <a:rPr lang="es-MX" b="1" dirty="0">
                <a:latin typeface="Arial" panose="020B0604020202020204" pitchFamily="34" charset="0"/>
                <a:ea typeface="Times New Roman" panose="02020603050405020304" pitchFamily="18" charset="0"/>
                <a:cs typeface="Arial" panose="020B0604020202020204" pitchFamily="34" charset="0"/>
              </a:rPr>
              <a:t>Profesor Santiago Velasco Ruiz</a:t>
            </a:r>
            <a:endParaRPr lang="es-MX" dirty="0">
              <a:latin typeface="Arial" panose="020B0604020202020204" pitchFamily="34" charset="0"/>
              <a:ea typeface="Times New Roman" panose="02020603050405020304" pitchFamily="18" charset="0"/>
              <a:cs typeface="Arial" panose="020B0604020202020204" pitchFamily="34" charset="0"/>
            </a:endParaRPr>
          </a:p>
          <a:p>
            <a:pPr algn="r">
              <a:spcAft>
                <a:spcPts val="0"/>
              </a:spcAft>
            </a:pPr>
            <a:r>
              <a:rPr lang="es-MX" dirty="0">
                <a:latin typeface="Arial" panose="020B0604020202020204" pitchFamily="34" charset="0"/>
                <a:ea typeface="Times New Roman" panose="02020603050405020304" pitchFamily="18" charset="0"/>
                <a:cs typeface="Arial" panose="020B0604020202020204" pitchFamily="34" charset="0"/>
              </a:rPr>
              <a:t>Calle José María Morelos colonia Centro, Atlacomulco México.</a:t>
            </a:r>
          </a:p>
          <a:p>
            <a:pPr algn="r"/>
            <a:r>
              <a:rPr lang="es-MX" b="1" dirty="0">
                <a:latin typeface="Arial" panose="020B0604020202020204" pitchFamily="34" charset="0"/>
                <a:ea typeface="Times New Roman" panose="02020603050405020304" pitchFamily="18" charset="0"/>
                <a:cs typeface="Arial" panose="020B0604020202020204" pitchFamily="34" charset="0"/>
              </a:rPr>
              <a:t>de las 11 a las 15 hora</a:t>
            </a:r>
            <a:endParaRPr lang="es-MX" dirty="0">
              <a:latin typeface="Arial" panose="020B0604020202020204" pitchFamily="34" charset="0"/>
              <a:cs typeface="Arial" panose="020B0604020202020204" pitchFamily="34" charset="0"/>
            </a:endParaRPr>
          </a:p>
        </p:txBody>
      </p:sp>
      <p:sp>
        <p:nvSpPr>
          <p:cNvPr id="5" name="Rectángulo 4">
            <a:extLst>
              <a:ext uri="{FF2B5EF4-FFF2-40B4-BE49-F238E27FC236}">
                <a16:creationId xmlns:a16="http://schemas.microsoft.com/office/drawing/2014/main" id="{8A5EEABD-0B3B-4BFC-894D-5E1C7C6DE3FE}"/>
              </a:ext>
            </a:extLst>
          </p:cNvPr>
          <p:cNvSpPr/>
          <p:nvPr/>
        </p:nvSpPr>
        <p:spPr>
          <a:xfrm>
            <a:off x="189913" y="6285348"/>
            <a:ext cx="9017391" cy="461665"/>
          </a:xfrm>
          <a:prstGeom prst="rect">
            <a:avLst/>
          </a:prstGeom>
        </p:spPr>
        <p:txBody>
          <a:bodyPr wrap="square">
            <a:spAutoFit/>
          </a:bodyPr>
          <a:lstStyle/>
          <a:p>
            <a:r>
              <a:rPr lang="es-MX" sz="2400" dirty="0">
                <a:solidFill>
                  <a:schemeClr val="accent2">
                    <a:lumMod val="20000"/>
                    <a:lumOff val="80000"/>
                  </a:schemeClr>
                </a:solidFill>
              </a:rPr>
              <a:t>Transmisión en vivo por </a:t>
            </a:r>
            <a:r>
              <a:rPr lang="es-MX" sz="2400" dirty="0" err="1">
                <a:solidFill>
                  <a:schemeClr val="accent2">
                    <a:lumMod val="20000"/>
                    <a:lumOff val="80000"/>
                  </a:schemeClr>
                </a:solidFill>
              </a:rPr>
              <a:t>faceboock</a:t>
            </a:r>
            <a:r>
              <a:rPr lang="es-MX" sz="2400" dirty="0">
                <a:solidFill>
                  <a:schemeClr val="accent2">
                    <a:lumMod val="20000"/>
                    <a:lumOff val="80000"/>
                  </a:schemeClr>
                </a:solidFill>
              </a:rPr>
              <a:t>      </a:t>
            </a:r>
            <a:r>
              <a:rPr lang="es-MX" sz="2400" dirty="0" err="1">
                <a:solidFill>
                  <a:schemeClr val="accent2">
                    <a:lumMod val="20000"/>
                    <a:lumOff val="80000"/>
                  </a:schemeClr>
                </a:solidFill>
              </a:rPr>
              <a:t>Iniciativa_lia_unidos_conciencia</a:t>
            </a:r>
            <a:endParaRPr lang="es-MX" sz="2400" dirty="0">
              <a:solidFill>
                <a:schemeClr val="accent2">
                  <a:lumMod val="20000"/>
                  <a:lumOff val="80000"/>
                </a:schemeClr>
              </a:solidFill>
            </a:endParaRPr>
          </a:p>
        </p:txBody>
      </p:sp>
    </p:spTree>
    <p:extLst>
      <p:ext uri="{BB962C8B-B14F-4D97-AF65-F5344CB8AC3E}">
        <p14:creationId xmlns:p14="http://schemas.microsoft.com/office/powerpoint/2010/main" val="2430544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02497D2-664B-450F-B432-5101FEE5A366}"/>
              </a:ext>
            </a:extLst>
          </p:cNvPr>
          <p:cNvSpPr/>
          <p:nvPr/>
        </p:nvSpPr>
        <p:spPr>
          <a:xfrm>
            <a:off x="1824492" y="1739092"/>
            <a:ext cx="4450257" cy="769441"/>
          </a:xfrm>
          <a:prstGeom prst="rect">
            <a:avLst/>
          </a:prstGeom>
          <a:solidFill>
            <a:schemeClr val="tx2">
              <a:lumMod val="75000"/>
            </a:schemeClr>
          </a:solidFill>
        </p:spPr>
        <p:txBody>
          <a:bodyPr wrap="none">
            <a:spAutoFit/>
          </a:bodyPr>
          <a:lstStyle/>
          <a:p>
            <a:r>
              <a:rPr lang="es-MX" sz="4400" b="1" i="1" dirty="0">
                <a:latin typeface="Arial" panose="020B0604020202020204" pitchFamily="34" charset="0"/>
                <a:cs typeface="Arial" panose="020B0604020202020204" pitchFamily="34" charset="0"/>
              </a:rPr>
              <a:t>Soy Informático</a:t>
            </a:r>
          </a:p>
        </p:txBody>
      </p:sp>
    </p:spTree>
    <p:extLst>
      <p:ext uri="{BB962C8B-B14F-4D97-AF65-F5344CB8AC3E}">
        <p14:creationId xmlns:p14="http://schemas.microsoft.com/office/powerpoint/2010/main" val="1217261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D4267A5-ED79-4EDE-9503-EC4E1379DEC7}"/>
              </a:ext>
            </a:extLst>
          </p:cNvPr>
          <p:cNvSpPr/>
          <p:nvPr/>
        </p:nvSpPr>
        <p:spPr>
          <a:xfrm>
            <a:off x="0" y="0"/>
            <a:ext cx="9144000" cy="60631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FFFFCC"/>
                </a:solidFill>
                <a:effectLst/>
                <a:uLnTx/>
                <a:uFillTx/>
                <a:latin typeface="Arial" panose="020B0604020202020204" pitchFamily="34" charset="0"/>
                <a:cs typeface="Arial" panose="020B0604020202020204" pitchFamily="34" charset="0"/>
              </a:rPr>
              <a:t>INFORMÁTICA</a:t>
            </a:r>
            <a:endPar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2"/>
              </a:rPr>
              <a:t>http://www.fgalindosoria.com/informatica/Informatica18/</a:t>
            </a:r>
            <a:endParaRPr kumimoji="0" lang="es-MX" sz="24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800" b="1" i="0" u="none" strike="noStrike" kern="1200" cap="none" spc="0" normalizeH="0" baseline="0" noProof="0" dirty="0">
                <a:ln>
                  <a:noFill/>
                </a:ln>
                <a:solidFill>
                  <a:srgbClr val="FFFFCC"/>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Calibri" panose="020F0502020204030204" pitchFamily="34" charset="0"/>
                <a:cs typeface="Arial" panose="020B0604020202020204" pitchFamily="34" charset="0"/>
              </a:rPr>
              <a:t>La Informática es la ciencia que estudia la información y su relación con la materia y la energía,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Calibri" panose="020F0502020204030204" pitchFamily="34" charset="0"/>
              <a:cs typeface="Arial" panose="020B0604020202020204" pitchFamily="34" charset="0"/>
            </a:endParaRPr>
          </a:p>
          <a:p>
            <a:pPr algn="ctr" defTabSz="457200">
              <a:defRPr/>
            </a:pPr>
            <a:r>
              <a:rPr lang="es-MX" sz="2800" b="1" dirty="0">
                <a:solidFill>
                  <a:srgbClr val="FFFFCC"/>
                </a:solidFill>
                <a:latin typeface="Arial" panose="020B0604020202020204" pitchFamily="34" charset="0"/>
                <a:ea typeface="Calibri" panose="020F0502020204030204" pitchFamily="34" charset="0"/>
                <a:cs typeface="Arial" panose="020B0604020202020204" pitchFamily="34" charset="0"/>
              </a:rPr>
              <a:t>En los seres vivos, sociedades, computadoras, organizaciones, universos y donde quiera que se presente.</a:t>
            </a:r>
            <a:endParaRPr lang="es-MX" sz="2800" b="1" dirty="0">
              <a:solidFill>
                <a:srgbClr val="FFFFCC"/>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Calibri" panose="020F0502020204030204" pitchFamily="34" charset="0"/>
                <a:cs typeface="Arial" panose="020B0604020202020204" pitchFamily="34" charset="0"/>
              </a:rPr>
              <a:t>incluyendo: sus fundamentos; paradigmas: de información, sistemas, factores esenciales (materia-energía-información), evolución, mínimo esfuerzo; tecnologías y aplicaciones. </a:t>
            </a:r>
          </a:p>
        </p:txBody>
      </p:sp>
    </p:spTree>
    <p:extLst>
      <p:ext uri="{BB962C8B-B14F-4D97-AF65-F5344CB8AC3E}">
        <p14:creationId xmlns:p14="http://schemas.microsoft.com/office/powerpoint/2010/main" val="2915952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9948C96-C058-4D72-B9F4-4A1CD7701326}"/>
              </a:ext>
            </a:extLst>
          </p:cNvPr>
          <p:cNvSpPr>
            <a:spLocks noGrp="1" noChangeArrowheads="1"/>
          </p:cNvSpPr>
          <p:nvPr>
            <p:ph type="title" idx="4294967295"/>
          </p:nvPr>
        </p:nvSpPr>
        <p:spPr>
          <a:xfrm>
            <a:off x="1053885" y="185979"/>
            <a:ext cx="6726264" cy="5966847"/>
          </a:xfrm>
        </p:spPr>
        <p:txBody>
          <a:bodyPr>
            <a:normAutofit/>
          </a:bodyPr>
          <a:lstStyle/>
          <a:p>
            <a:pPr eaLnBrk="1" hangingPunct="1"/>
            <a:r>
              <a:rPr lang="es-MX" altLang="es-MX" b="1" dirty="0">
                <a:solidFill>
                  <a:schemeClr val="tx1"/>
                </a:solidFill>
              </a:rPr>
              <a:t>Información en todos lados</a:t>
            </a:r>
            <a:br>
              <a:rPr lang="es-MX" altLang="es-MX" b="1" dirty="0">
                <a:solidFill>
                  <a:schemeClr val="tx1"/>
                </a:solidFill>
              </a:rPr>
            </a:br>
            <a:br>
              <a:rPr lang="es-MX" altLang="es-MX" sz="1500" b="1" dirty="0">
                <a:solidFill>
                  <a:schemeClr val="tx1"/>
                </a:solidFill>
              </a:rPr>
            </a:br>
            <a:r>
              <a:rPr lang="es-MX" altLang="es-MX" b="1" dirty="0">
                <a:solidFill>
                  <a:schemeClr val="tx1"/>
                </a:solidFill>
              </a:rPr>
              <a:t>Abejas, hormigas</a:t>
            </a:r>
            <a:br>
              <a:rPr lang="es-MX" altLang="es-MX" b="1" dirty="0">
                <a:solidFill>
                  <a:schemeClr val="tx1"/>
                </a:solidFill>
              </a:rPr>
            </a:br>
            <a:r>
              <a:rPr lang="es-MX" altLang="es-MX" b="1" dirty="0">
                <a:solidFill>
                  <a:schemeClr val="tx1"/>
                </a:solidFill>
              </a:rPr>
              <a:t>Los Nervios del Gobierno</a:t>
            </a:r>
            <a:br>
              <a:rPr lang="es-MX" altLang="es-MX" b="1" dirty="0">
                <a:solidFill>
                  <a:schemeClr val="tx1"/>
                </a:solidFill>
              </a:rPr>
            </a:br>
            <a:r>
              <a:rPr lang="es-MX" altLang="es-MX" b="1" dirty="0">
                <a:solidFill>
                  <a:schemeClr val="tx1"/>
                </a:solidFill>
              </a:rPr>
              <a:t>Sistema Nervioso,</a:t>
            </a:r>
            <a:br>
              <a:rPr lang="es-MX" altLang="es-MX" b="1" dirty="0">
                <a:solidFill>
                  <a:schemeClr val="tx1"/>
                </a:solidFill>
              </a:rPr>
            </a:br>
            <a:r>
              <a:rPr lang="es-MX" altLang="es-MX" b="1" dirty="0">
                <a:solidFill>
                  <a:schemeClr val="tx1"/>
                </a:solidFill>
              </a:rPr>
              <a:t>Sistema Endocrino</a:t>
            </a:r>
            <a:br>
              <a:rPr lang="es-MX" altLang="es-MX" b="1" dirty="0">
                <a:solidFill>
                  <a:schemeClr val="tx1"/>
                </a:solidFill>
              </a:rPr>
            </a:br>
            <a:r>
              <a:rPr lang="es-MX" altLang="es-MX" b="1" dirty="0">
                <a:solidFill>
                  <a:schemeClr val="tx1"/>
                </a:solidFill>
              </a:rPr>
              <a:t>Sentidos,</a:t>
            </a:r>
            <a:br>
              <a:rPr lang="es-MX" altLang="es-MX" b="1" dirty="0">
                <a:solidFill>
                  <a:schemeClr val="tx1"/>
                </a:solidFill>
              </a:rPr>
            </a:br>
            <a:r>
              <a:rPr lang="es-MX" altLang="es-MX" b="1" dirty="0">
                <a:solidFill>
                  <a:schemeClr val="tx1"/>
                </a:solidFill>
              </a:rPr>
              <a:t>estructura de las plantas, galaxias,...</a:t>
            </a:r>
          </a:p>
        </p:txBody>
      </p:sp>
    </p:spTree>
    <p:extLst>
      <p:ext uri="{BB962C8B-B14F-4D97-AF65-F5344CB8AC3E}">
        <p14:creationId xmlns:p14="http://schemas.microsoft.com/office/powerpoint/2010/main" val="575109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06993A3-B4FD-4378-84C8-9584638282A7}"/>
              </a:ext>
            </a:extLst>
          </p:cNvPr>
          <p:cNvSpPr>
            <a:spLocks noChangeArrowheads="1"/>
          </p:cNvSpPr>
          <p:nvPr/>
        </p:nvSpPr>
        <p:spPr bwMode="auto">
          <a:xfrm>
            <a:off x="5385581" y="5970891"/>
            <a:ext cx="15648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Informática</a:t>
            </a:r>
            <a:endParaRPr kumimoji="0" lang="es-ES" altLang="es-MX" sz="2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0723" name="Rectangle 3">
            <a:extLst>
              <a:ext uri="{FF2B5EF4-FFF2-40B4-BE49-F238E27FC236}">
                <a16:creationId xmlns:a16="http://schemas.microsoft.com/office/drawing/2014/main" id="{9FC5D9C6-D3E8-40BA-B81B-FECF1CC8DA08}"/>
              </a:ext>
            </a:extLst>
          </p:cNvPr>
          <p:cNvSpPr>
            <a:spLocks noChangeArrowheads="1"/>
          </p:cNvSpPr>
          <p:nvPr/>
        </p:nvSpPr>
        <p:spPr bwMode="auto">
          <a:xfrm rot="10800000" flipV="1">
            <a:off x="2700125" y="6274381"/>
            <a:ext cx="43618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effectLst/>
                <a:uLnTx/>
                <a:uFillTx/>
                <a:latin typeface="Arial" panose="020B0604020202020204" pitchFamily="34" charset="0"/>
                <a:cs typeface="Arial" panose="020B0604020202020204" pitchFamily="34" charset="0"/>
                <a:hlinkClick r:id="rId2"/>
              </a:rPr>
              <a:t>http://www.fgalindosoria.com/informatica/</a:t>
            </a:r>
            <a:r>
              <a:rPr kumimoji="0" lang="en-US" altLang="es-MX" sz="1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p>
        </p:txBody>
      </p:sp>
      <p:sp>
        <p:nvSpPr>
          <p:cNvPr id="5" name="Rectangle 4">
            <a:extLst>
              <a:ext uri="{FF2B5EF4-FFF2-40B4-BE49-F238E27FC236}">
                <a16:creationId xmlns:a16="http://schemas.microsoft.com/office/drawing/2014/main" id="{E35DC386-0DE2-4939-83DF-D566D481D21B}"/>
              </a:ext>
            </a:extLst>
          </p:cNvPr>
          <p:cNvSpPr>
            <a:spLocks noChangeArrowheads="1"/>
          </p:cNvSpPr>
          <p:nvPr/>
        </p:nvSpPr>
        <p:spPr bwMode="auto">
          <a:xfrm>
            <a:off x="0" y="583619"/>
            <a:ext cx="9144000" cy="298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9263" algn="l"/>
              </a:tabLst>
              <a:defRPr/>
            </a:pPr>
            <a:r>
              <a:rPr kumimoji="0" lang="es-MX" altLang="es-MX" sz="44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Algunas Áreas de la Informática</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endParaRPr kumimoji="0" lang="es-MX" altLang="es-MX" sz="3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3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Inteligencia y Vida Artificial</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endParaRPr kumimoji="0" lang="es-MX" altLang="es-MX" sz="36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3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Robótica,…</a:t>
            </a:r>
          </a:p>
        </p:txBody>
      </p:sp>
      <p:sp>
        <p:nvSpPr>
          <p:cNvPr id="2" name="Rectángulo 1">
            <a:extLst>
              <a:ext uri="{FF2B5EF4-FFF2-40B4-BE49-F238E27FC236}">
                <a16:creationId xmlns:a16="http://schemas.microsoft.com/office/drawing/2014/main" id="{68352533-BD11-4D48-A1F2-3C1731173985}"/>
              </a:ext>
            </a:extLst>
          </p:cNvPr>
          <p:cNvSpPr/>
          <p:nvPr/>
        </p:nvSpPr>
        <p:spPr>
          <a:xfrm>
            <a:off x="4023360" y="3355226"/>
            <a:ext cx="4995000"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effectLst/>
                <a:uLnTx/>
                <a:uFillTx/>
                <a:latin typeface="Arial" panose="020B0604020202020204" pitchFamily="34" charset="0"/>
                <a:cs typeface="Arial" panose="020B0604020202020204" pitchFamily="34" charset="0"/>
                <a:hlinkClick r:id="rId3"/>
              </a:rPr>
              <a:t>http://www.fgalindosoria.com/informatica/areas/</a:t>
            </a:r>
            <a:endParaRPr kumimoji="0" lang="es-MX" sz="18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1021EB44-1CBC-477E-9C58-D718B1AE1D00}"/>
              </a:ext>
            </a:extLst>
          </p:cNvPr>
          <p:cNvSpPr/>
          <p:nvPr/>
        </p:nvSpPr>
        <p:spPr>
          <a:xfrm>
            <a:off x="1" y="4028048"/>
            <a:ext cx="7160454" cy="1631216"/>
          </a:xfrm>
          <a:prstGeom prst="rect">
            <a:avLst/>
          </a:prstGeom>
        </p:spPr>
        <p:txBody>
          <a:bodyPr wrap="square">
            <a:spAutoFit/>
          </a:bodyPr>
          <a:lstStyle/>
          <a:p>
            <a:pPr lvl="1" defTabSz="457200">
              <a:defRPr/>
            </a:pPr>
            <a:r>
              <a:rPr kumimoji="0" lang="es-ES" altLang="es-MX" sz="3000" b="1" i="1" u="none" strike="noStrike" kern="1200" cap="none" spc="0" normalizeH="0" baseline="0" noProof="0" dirty="0">
                <a:ln>
                  <a:noFill/>
                </a:ln>
                <a:effectLst/>
                <a:uLnTx/>
                <a:uFillTx/>
                <a:latin typeface="Arial" panose="020B0604020202020204" pitchFamily="34" charset="0"/>
                <a:cs typeface="Arial" panose="020B0604020202020204" pitchFamily="34" charset="0"/>
              </a:rPr>
              <a:t>Complejidad de Sistemas </a:t>
            </a:r>
          </a:p>
          <a:p>
            <a:pPr lvl="1" defTabSz="457200">
              <a:defRPr/>
            </a:pPr>
            <a:r>
              <a:rPr kumimoji="0" lang="es-ES" altLang="es-MX" sz="3000" b="1" i="1" u="none" strike="noStrike" kern="1200" cap="none" spc="0" normalizeH="0" baseline="0" noProof="0" dirty="0">
                <a:ln>
                  <a:noFill/>
                </a:ln>
                <a:effectLst/>
                <a:uLnTx/>
                <a:uFillTx/>
                <a:latin typeface="Arial" panose="020B0604020202020204" pitchFamily="34" charset="0"/>
                <a:cs typeface="Arial" panose="020B0604020202020204" pitchFamily="34" charset="0"/>
              </a:rPr>
              <a:t>o Sistemas Complejos</a:t>
            </a:r>
          </a:p>
          <a:p>
            <a:pPr marL="0" marR="0" lvl="0" indent="0" algn="l" defTabSz="457200" rtl="0" eaLnBrk="1" fontAlgn="auto" latinLnBrk="0" hangingPunct="1">
              <a:lnSpc>
                <a:spcPct val="100000"/>
              </a:lnSpc>
              <a:spcBef>
                <a:spcPts val="0"/>
              </a:spcBef>
              <a:spcAft>
                <a:spcPts val="0"/>
              </a:spcAft>
              <a:buClrTx/>
              <a:buSzTx/>
              <a:buFontTx/>
              <a:buNone/>
              <a:tabLst/>
              <a:defRPr/>
            </a:pPr>
            <a:r>
              <a:rPr lang="es-MX" sz="2000" dirty="0">
                <a:solidFill>
                  <a:srgbClr val="FFFFCC"/>
                </a:solidFill>
                <a:latin typeface="Arial" panose="020B0604020202020204" pitchFamily="34" charset="0"/>
                <a:cs typeface="Arial" panose="020B0604020202020204" pitchFamily="34" charset="0"/>
                <a:hlinkClick r:id="rId4"/>
              </a:rPr>
              <a:t>http://comunidad.escom.ipn.mx/sistemascomplejos/home.html</a:t>
            </a:r>
            <a:endParaRPr lang="es-MX" sz="2000" dirty="0">
              <a:solidFill>
                <a:srgbClr val="FFFFCC"/>
              </a:solidFill>
              <a:latin typeface="Arial" panose="020B0604020202020204" pitchFamily="34" charset="0"/>
              <a:cs typeface="Arial" panose="020B0604020202020204" pitchFamily="34" charset="0"/>
            </a:endParaRPr>
          </a:p>
        </p:txBody>
      </p:sp>
      <p:pic>
        <p:nvPicPr>
          <p:cNvPr id="8" name="Picture 53" descr="http://comunidad.escom.ipn.mx/sistemascomplejos/home_files/shapeimage_2.png">
            <a:extLst>
              <a:ext uri="{FF2B5EF4-FFF2-40B4-BE49-F238E27FC236}">
                <a16:creationId xmlns:a16="http://schemas.microsoft.com/office/drawing/2014/main" id="{147B6F8A-AE27-4238-9ABC-2F761F283F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1981" y="4121440"/>
            <a:ext cx="2082018" cy="268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831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68BDD18-3EF3-4771-B6C4-9843E802C1A2}"/>
              </a:ext>
            </a:extLst>
          </p:cNvPr>
          <p:cNvSpPr/>
          <p:nvPr/>
        </p:nvSpPr>
        <p:spPr>
          <a:xfrm>
            <a:off x="0" y="117693"/>
            <a:ext cx="9144000" cy="5709255"/>
          </a:xfrm>
          <a:prstGeom prst="rect">
            <a:avLst/>
          </a:prstGeom>
        </p:spPr>
        <p:txBody>
          <a:bodyPr wrap="square">
            <a:spAutoFit/>
          </a:bodyPr>
          <a:lstStyle/>
          <a:p>
            <a:pPr>
              <a:spcAft>
                <a:spcPts val="2400"/>
              </a:spcAft>
            </a:pPr>
            <a:r>
              <a:rPr lang="es-MX" sz="3200" b="1" dirty="0">
                <a:solidFill>
                  <a:srgbClr val="FFC000"/>
                </a:solidFill>
                <a:latin typeface="Arial" panose="020B0604020202020204" pitchFamily="34" charset="0"/>
                <a:cs typeface="Arial" panose="020B0604020202020204" pitchFamily="34" charset="0"/>
              </a:rPr>
              <a:t>Alguna áreas de aplicación de la Informática</a:t>
            </a:r>
            <a:endParaRPr lang="es-ES" sz="3200" b="1" dirty="0">
              <a:latin typeface="Arial" panose="020B0604020202020204" pitchFamily="34" charset="0"/>
              <a:cs typeface="Arial" panose="020B0604020202020204" pitchFamily="34" charset="0"/>
            </a:endParaRPr>
          </a:p>
          <a:p>
            <a:pPr>
              <a:spcAft>
                <a:spcPts val="1800"/>
              </a:spcAft>
            </a:pPr>
            <a:r>
              <a:rPr lang="es-ES" sz="3200" b="1" dirty="0">
                <a:latin typeface="Arial" panose="020B0604020202020204" pitchFamily="34" charset="0"/>
                <a:cs typeface="Arial" panose="020B0604020202020204" pitchFamily="34" charset="0"/>
              </a:rPr>
              <a:t>Entretenimiento </a:t>
            </a:r>
          </a:p>
          <a:p>
            <a:pPr>
              <a:spcAft>
                <a:spcPts val="1800"/>
              </a:spcAft>
            </a:pPr>
            <a:r>
              <a:rPr lang="es-ES" sz="3200" b="1" dirty="0">
                <a:latin typeface="Arial" panose="020B0604020202020204" pitchFamily="34" charset="0"/>
                <a:cs typeface="Arial" panose="020B0604020202020204" pitchFamily="34" charset="0"/>
              </a:rPr>
              <a:t>Convivencia </a:t>
            </a:r>
          </a:p>
          <a:p>
            <a:pPr>
              <a:spcAft>
                <a:spcPts val="1800"/>
              </a:spcAft>
            </a:pPr>
            <a:r>
              <a:rPr lang="es-ES" sz="3200" b="1" dirty="0">
                <a:latin typeface="Arial" panose="020B0604020202020204" pitchFamily="34" charset="0"/>
                <a:cs typeface="Arial" panose="020B0604020202020204" pitchFamily="34" charset="0"/>
              </a:rPr>
              <a:t>Interacción ubicua </a:t>
            </a:r>
          </a:p>
          <a:p>
            <a:r>
              <a:rPr lang="es-ES" sz="3200" b="1" dirty="0">
                <a:latin typeface="Arial" panose="020B0604020202020204" pitchFamily="34" charset="0"/>
                <a:cs typeface="Arial" panose="020B0604020202020204" pitchFamily="34" charset="0"/>
              </a:rPr>
              <a:t>Traigo mi oficina en el celular </a:t>
            </a:r>
          </a:p>
          <a:p>
            <a:r>
              <a:rPr lang="es-ES" sz="2800" b="1" dirty="0">
                <a:latin typeface="Arial" panose="020B0604020202020204" pitchFamily="34" charset="0"/>
                <a:cs typeface="Arial" panose="020B0604020202020204" pitchFamily="34" charset="0"/>
              </a:rPr>
              <a:t>Traductores, Internet, Consulta, Mercadotecnia </a:t>
            </a:r>
          </a:p>
          <a:p>
            <a:r>
              <a:rPr lang="es-ES" sz="2800" b="1" dirty="0">
                <a:latin typeface="Arial" panose="020B0604020202020204" pitchFamily="34" charset="0"/>
                <a:cs typeface="Arial" panose="020B0604020202020204" pitchFamily="34" charset="0"/>
              </a:rPr>
              <a:t>Herramientas: chat, notas, videófono, cámara, teléfono</a:t>
            </a:r>
          </a:p>
          <a:p>
            <a:r>
              <a:rPr lang="es-ES" sz="2800" b="1" dirty="0">
                <a:latin typeface="Arial" panose="020B0604020202020204" pitchFamily="34" charset="0"/>
                <a:cs typeface="Arial" panose="020B0604020202020204" pitchFamily="34" charset="0"/>
              </a:rPr>
              <a:t>herramientas estadísticas, </a:t>
            </a:r>
          </a:p>
          <a:p>
            <a:r>
              <a:rPr lang="es-ES" sz="2800" b="1" dirty="0">
                <a:latin typeface="Arial" panose="020B0604020202020204" pitchFamily="34" charset="0"/>
                <a:cs typeface="Arial" panose="020B0604020202020204" pitchFamily="34" charset="0"/>
              </a:rPr>
              <a:t>edición de páginas, imágenes, música, vídeos </a:t>
            </a:r>
          </a:p>
        </p:txBody>
      </p:sp>
    </p:spTree>
    <p:extLst>
      <p:ext uri="{BB962C8B-B14F-4D97-AF65-F5344CB8AC3E}">
        <p14:creationId xmlns:p14="http://schemas.microsoft.com/office/powerpoint/2010/main" val="2617782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68BDD18-3EF3-4771-B6C4-9843E802C1A2}"/>
              </a:ext>
            </a:extLst>
          </p:cNvPr>
          <p:cNvSpPr/>
          <p:nvPr/>
        </p:nvSpPr>
        <p:spPr>
          <a:xfrm>
            <a:off x="175846" y="239151"/>
            <a:ext cx="8792308" cy="6093976"/>
          </a:xfrm>
          <a:prstGeom prst="rect">
            <a:avLst/>
          </a:prstGeom>
        </p:spPr>
        <p:txBody>
          <a:bodyPr wrap="square">
            <a:spAutoFit/>
          </a:bodyPr>
          <a:lstStyle/>
          <a:p>
            <a:pPr>
              <a:spcAft>
                <a:spcPts val="1800"/>
              </a:spcAft>
            </a:pPr>
            <a:r>
              <a:rPr lang="es-MX" sz="3200" b="1" dirty="0">
                <a:solidFill>
                  <a:srgbClr val="FFC000"/>
                </a:solidFill>
                <a:latin typeface="Arial" panose="020B0604020202020204" pitchFamily="34" charset="0"/>
                <a:cs typeface="Arial" panose="020B0604020202020204" pitchFamily="34" charset="0"/>
              </a:rPr>
              <a:t>Alguna áreas de aplicación de la Informática </a:t>
            </a:r>
          </a:p>
          <a:p>
            <a:pPr>
              <a:spcAft>
                <a:spcPts val="1800"/>
              </a:spcAft>
            </a:pPr>
            <a:r>
              <a:rPr lang="es-MX" sz="4000" b="1" dirty="0">
                <a:latin typeface="Arial" panose="020B0604020202020204" pitchFamily="34" charset="0"/>
                <a:cs typeface="Arial" panose="020B0604020202020204" pitchFamily="34" charset="0"/>
              </a:rPr>
              <a:t>Informática Médica </a:t>
            </a:r>
          </a:p>
          <a:p>
            <a:pPr>
              <a:spcAft>
                <a:spcPts val="1800"/>
              </a:spcAft>
            </a:pPr>
            <a:r>
              <a:rPr lang="es-ES" sz="4000" b="1" dirty="0">
                <a:latin typeface="Arial" panose="020B0604020202020204" pitchFamily="34" charset="0"/>
                <a:cs typeface="Arial" panose="020B0604020202020204" pitchFamily="34" charset="0"/>
              </a:rPr>
              <a:t>Informática Educativa </a:t>
            </a:r>
          </a:p>
          <a:p>
            <a:pPr>
              <a:spcAft>
                <a:spcPts val="1800"/>
              </a:spcAft>
            </a:pPr>
            <a:r>
              <a:rPr lang="es-MX" sz="4000" b="1" dirty="0">
                <a:latin typeface="Arial" panose="020B0604020202020204" pitchFamily="34" charset="0"/>
                <a:cs typeface="Arial" panose="020B0604020202020204" pitchFamily="34" charset="0"/>
              </a:rPr>
              <a:t>Informática Administrativa</a:t>
            </a:r>
          </a:p>
          <a:p>
            <a:pPr>
              <a:spcAft>
                <a:spcPts val="1800"/>
              </a:spcAft>
            </a:pPr>
            <a:r>
              <a:rPr lang="es-MX" sz="4000" b="1" dirty="0" err="1">
                <a:latin typeface="Arial" panose="020B0604020202020204" pitchFamily="34" charset="0"/>
                <a:cs typeface="Arial" panose="020B0604020202020204" pitchFamily="34" charset="0"/>
              </a:rPr>
              <a:t>Jurismatica</a:t>
            </a:r>
            <a:r>
              <a:rPr lang="es-MX" sz="4000" b="1" dirty="0">
                <a:latin typeface="Arial" panose="020B0604020202020204" pitchFamily="34" charset="0"/>
                <a:cs typeface="Arial" panose="020B0604020202020204" pitchFamily="34" charset="0"/>
              </a:rPr>
              <a:t> </a:t>
            </a:r>
          </a:p>
          <a:p>
            <a:r>
              <a:rPr lang="es-MX" sz="4000" b="1" dirty="0">
                <a:latin typeface="Arial" panose="020B0604020202020204" pitchFamily="34" charset="0"/>
                <a:cs typeface="Arial" panose="020B0604020202020204" pitchFamily="34" charset="0"/>
              </a:rPr>
              <a:t>Informática Artística </a:t>
            </a:r>
          </a:p>
          <a:p>
            <a:pPr>
              <a:spcAft>
                <a:spcPts val="1800"/>
              </a:spcAft>
            </a:pPr>
            <a:r>
              <a:rPr lang="es-MX" sz="2800" b="1" dirty="0">
                <a:latin typeface="Arial" panose="020B0604020202020204" pitchFamily="34" charset="0"/>
                <a:cs typeface="Arial" panose="020B0604020202020204" pitchFamily="34" charset="0"/>
              </a:rPr>
              <a:t>Música, pintura, escultura, ...</a:t>
            </a:r>
          </a:p>
          <a:p>
            <a:pPr>
              <a:spcAft>
                <a:spcPts val="1800"/>
              </a:spcAft>
            </a:pPr>
            <a:r>
              <a:rPr lang="es-ES" sz="4000" b="1" dirty="0">
                <a:latin typeface="Arial" panose="020B0604020202020204" pitchFamily="34" charset="0"/>
                <a:cs typeface="Arial" panose="020B0604020202020204" pitchFamily="34" charset="0"/>
              </a:rPr>
              <a:t>Informática Industrial</a:t>
            </a:r>
          </a:p>
        </p:txBody>
      </p:sp>
    </p:spTree>
    <p:extLst>
      <p:ext uri="{BB962C8B-B14F-4D97-AF65-F5344CB8AC3E}">
        <p14:creationId xmlns:p14="http://schemas.microsoft.com/office/powerpoint/2010/main" val="2312127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2374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1C12261-126B-4A24-A1CC-F20FC82BC5E9}"/>
              </a:ext>
            </a:extLst>
          </p:cNvPr>
          <p:cNvSpPr>
            <a:spLocks noGrp="1" noChangeArrowheads="1"/>
          </p:cNvSpPr>
          <p:nvPr>
            <p:ph type="title"/>
          </p:nvPr>
        </p:nvSpPr>
        <p:spPr>
          <a:xfrm>
            <a:off x="0" y="2152650"/>
            <a:ext cx="9144000" cy="1943099"/>
          </a:xfrm>
        </p:spPr>
        <p:txBody>
          <a:bodyPr/>
          <a:lstStyle/>
          <a:p>
            <a:pPr algn="ctr" eaLnBrk="1" hangingPunct="1"/>
            <a:r>
              <a:rPr lang="es-MX" altLang="es-MX" sz="5400" b="1" dirty="0">
                <a:solidFill>
                  <a:schemeClr val="tx2">
                    <a:lumMod val="60000"/>
                    <a:lumOff val="40000"/>
                  </a:schemeClr>
                </a:solidFill>
                <a:cs typeface="Times New Roman" panose="02020603050405020304" pitchFamily="18" charset="0"/>
              </a:rPr>
              <a:t>Administración del desarrollo</a:t>
            </a:r>
            <a:br>
              <a:rPr lang="es-MX" altLang="es-MX" sz="5400" b="1" dirty="0">
                <a:solidFill>
                  <a:schemeClr val="tx2">
                    <a:lumMod val="60000"/>
                    <a:lumOff val="40000"/>
                  </a:schemeClr>
                </a:solidFill>
                <a:cs typeface="Times New Roman" panose="02020603050405020304" pitchFamily="18" charset="0"/>
              </a:rPr>
            </a:br>
            <a:r>
              <a:rPr lang="es-MX" altLang="es-MX" sz="5400" b="1" dirty="0">
                <a:solidFill>
                  <a:schemeClr val="tx2">
                    <a:lumMod val="60000"/>
                    <a:lumOff val="40000"/>
                  </a:schemeClr>
                </a:solidFill>
                <a:cs typeface="Times New Roman" panose="02020603050405020304" pitchFamily="18" charset="0"/>
              </a:rPr>
              <a:t> y </a:t>
            </a:r>
            <a:r>
              <a:rPr lang="es-ES" altLang="es-MX" sz="5400" b="1" dirty="0">
                <a:solidFill>
                  <a:schemeClr val="tx2">
                    <a:lumMod val="60000"/>
                    <a:lumOff val="40000"/>
                  </a:schemeClr>
                </a:solidFill>
                <a:cs typeface="Times New Roman" panose="02020603050405020304" pitchFamily="18" charset="0"/>
              </a:rPr>
              <a:t>Alta Dirección</a:t>
            </a:r>
            <a:endParaRPr lang="es-MX" altLang="es-MX" sz="5400" b="1" dirty="0">
              <a:solidFill>
                <a:schemeClr val="tx2">
                  <a:lumMod val="60000"/>
                  <a:lumOff val="40000"/>
                </a:schemeClr>
              </a:solidFill>
              <a:cs typeface="Times New Roman" panose="02020603050405020304" pitchFamily="18" charset="0"/>
            </a:endParaRPr>
          </a:p>
        </p:txBody>
      </p:sp>
      <p:sp>
        <p:nvSpPr>
          <p:cNvPr id="4" name="Rectángulo 3">
            <a:extLst>
              <a:ext uri="{FF2B5EF4-FFF2-40B4-BE49-F238E27FC236}">
                <a16:creationId xmlns:a16="http://schemas.microsoft.com/office/drawing/2014/main" id="{143632D9-982F-4C55-89C5-FE75DC377D5A}"/>
              </a:ext>
            </a:extLst>
          </p:cNvPr>
          <p:cNvSpPr/>
          <p:nvPr/>
        </p:nvSpPr>
        <p:spPr>
          <a:xfrm>
            <a:off x="2022263" y="500799"/>
            <a:ext cx="5099473" cy="1015663"/>
          </a:xfrm>
          <a:prstGeom prst="rect">
            <a:avLst/>
          </a:prstGeom>
          <a:solidFill>
            <a:schemeClr val="accent1"/>
          </a:solidFill>
        </p:spPr>
        <p:txBody>
          <a:bodyPr wrap="none">
            <a:spAutoFit/>
          </a:bodyPr>
          <a:lstStyle/>
          <a:p>
            <a:r>
              <a:rPr lang="es-MX" altLang="es-MX" sz="6000" b="1" i="1" dirty="0">
                <a:solidFill>
                  <a:schemeClr val="accent3">
                    <a:lumMod val="20000"/>
                    <a:lumOff val="80000"/>
                  </a:schemeClr>
                </a:solidFill>
                <a:ea typeface="+mj-ea"/>
                <a:cs typeface="Times New Roman" panose="02020603050405020304" pitchFamily="18" charset="0"/>
              </a:rPr>
              <a:t>Administración</a:t>
            </a:r>
            <a:endParaRPr lang="es-MX" sz="6000" dirty="0">
              <a:solidFill>
                <a:schemeClr val="accent3">
                  <a:lumMod val="20000"/>
                  <a:lumOff val="80000"/>
                </a:schemeClr>
              </a:solidFill>
            </a:endParaRPr>
          </a:p>
        </p:txBody>
      </p:sp>
    </p:spTree>
    <p:extLst>
      <p:ext uri="{BB962C8B-B14F-4D97-AF65-F5344CB8AC3E}">
        <p14:creationId xmlns:p14="http://schemas.microsoft.com/office/powerpoint/2010/main" val="488159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Imagen 3">
            <a:extLst>
              <a:ext uri="{FF2B5EF4-FFF2-40B4-BE49-F238E27FC236}">
                <a16:creationId xmlns:a16="http://schemas.microsoft.com/office/drawing/2014/main" id="{FF93AD9E-B86F-45A7-8B50-0F4FB1CC92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6609" y="18454"/>
            <a:ext cx="4357543" cy="2989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ángulo 4">
            <a:extLst>
              <a:ext uri="{FF2B5EF4-FFF2-40B4-BE49-F238E27FC236}">
                <a16:creationId xmlns:a16="http://schemas.microsoft.com/office/drawing/2014/main" id="{3CB85E5D-E27B-44F8-9686-C3E564E76FF3}"/>
              </a:ext>
            </a:extLst>
          </p:cNvPr>
          <p:cNvSpPr>
            <a:spLocks noChangeArrowheads="1"/>
          </p:cNvSpPr>
          <p:nvPr/>
        </p:nvSpPr>
        <p:spPr bwMode="auto">
          <a:xfrm>
            <a:off x="0" y="3317350"/>
            <a:ext cx="914400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defTabSz="685800" eaLnBrk="0" fontAlgn="base" hangingPunct="0">
              <a:spcBef>
                <a:spcPct val="0"/>
              </a:spcBef>
              <a:spcAft>
                <a:spcPct val="0"/>
              </a:spcAft>
              <a:buClrTx/>
              <a:buNone/>
            </a:pPr>
            <a:r>
              <a:rPr lang="es-ES" altLang="es-MX" sz="2600" i="1" dirty="0">
                <a:solidFill>
                  <a:srgbClr val="FFCC66"/>
                </a:solidFill>
                <a:cs typeface="Times New Roman" panose="02020603050405020304" pitchFamily="18" charset="0"/>
              </a:rPr>
              <a:t>“El rey exigió dos condiciones en su construcción:</a:t>
            </a:r>
          </a:p>
          <a:p>
            <a:pPr defTabSz="685800" eaLnBrk="0" fontAlgn="base" hangingPunct="0">
              <a:spcBef>
                <a:spcPct val="0"/>
              </a:spcBef>
              <a:spcAft>
                <a:spcPct val="0"/>
              </a:spcAft>
              <a:buClrTx/>
              <a:buNone/>
            </a:pPr>
            <a:r>
              <a:rPr lang="es-ES" altLang="es-MX" sz="2600" i="1" dirty="0">
                <a:solidFill>
                  <a:srgbClr val="FFCC66"/>
                </a:solidFill>
                <a:cs typeface="Times New Roman" panose="02020603050405020304" pitchFamily="18" charset="0"/>
              </a:rPr>
              <a:t> primero, </a:t>
            </a:r>
            <a:r>
              <a:rPr lang="es-ES" altLang="es-MX" sz="2600" i="1" dirty="0">
                <a:solidFill>
                  <a:srgbClr val="CCFF99"/>
                </a:solidFill>
                <a:cs typeface="Times New Roman" panose="02020603050405020304" pitchFamily="18" charset="0"/>
              </a:rPr>
              <a:t>que fuera edificado por trabajadores bávaros y con materiales bávaros, sin apenas excepciones, lo que favoreció la </a:t>
            </a:r>
            <a:r>
              <a:rPr lang="es-ES" altLang="es-MX" sz="2600" b="1" i="1" dirty="0">
                <a:solidFill>
                  <a:srgbClr val="CCFF99"/>
                </a:solidFill>
                <a:cs typeface="Times New Roman" panose="02020603050405020304" pitchFamily="18" charset="0"/>
              </a:rPr>
              <a:t>creación de una poderosa artesanía en Baviera, que ha hecho de ella uno de los mayores enclaves industriales de Alemania. </a:t>
            </a:r>
          </a:p>
          <a:p>
            <a:pPr defTabSz="685800" eaLnBrk="0" fontAlgn="base" hangingPunct="0">
              <a:spcBef>
                <a:spcPct val="0"/>
              </a:spcBef>
              <a:spcAft>
                <a:spcPct val="0"/>
              </a:spcAft>
              <a:buClrTx/>
              <a:buNone/>
            </a:pPr>
            <a:r>
              <a:rPr lang="es-ES" altLang="es-MX" sz="2600" i="1" dirty="0">
                <a:solidFill>
                  <a:srgbClr val="FFCC66"/>
                </a:solidFill>
                <a:cs typeface="Times New Roman" panose="02020603050405020304" pitchFamily="18" charset="0"/>
              </a:rPr>
              <a:t>Y segundo, que por fuera se asemejase a los castillos de los cuentos de hadas que tanto admiraba en su juventud, mientras que por dentro contuviera todos los avances tecnológicos de la época.”        </a:t>
            </a:r>
            <a:r>
              <a:rPr lang="es-ES" altLang="es-MX" sz="1600" i="1" dirty="0">
                <a:solidFill>
                  <a:srgbClr val="0000FF"/>
                </a:solidFill>
                <a:cs typeface="Times New Roman" panose="02020603050405020304" pitchFamily="18" charset="0"/>
                <a:hlinkClick r:id="rId3"/>
              </a:rPr>
              <a:t>http://es.wikipedia.org/wiki/Neuschwanstein</a:t>
            </a:r>
            <a:endParaRPr lang="es-ES" altLang="es-MX" sz="1600" i="1" dirty="0">
              <a:solidFill>
                <a:srgbClr val="FFCC66"/>
              </a:solidFill>
              <a:cs typeface="Times New Roman" panose="02020603050405020304" pitchFamily="18" charset="0"/>
            </a:endParaRPr>
          </a:p>
        </p:txBody>
      </p:sp>
      <p:sp>
        <p:nvSpPr>
          <p:cNvPr id="7172" name="Rectángulo 5">
            <a:extLst>
              <a:ext uri="{FF2B5EF4-FFF2-40B4-BE49-F238E27FC236}">
                <a16:creationId xmlns:a16="http://schemas.microsoft.com/office/drawing/2014/main" id="{0F283704-0D91-45D9-9BC3-B41294B6867A}"/>
              </a:ext>
            </a:extLst>
          </p:cNvPr>
          <p:cNvSpPr>
            <a:spLocks noChangeArrowheads="1"/>
          </p:cNvSpPr>
          <p:nvPr/>
        </p:nvSpPr>
        <p:spPr bwMode="auto">
          <a:xfrm>
            <a:off x="4408501" y="738187"/>
            <a:ext cx="465984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defTabSz="685800" eaLnBrk="0" fontAlgn="base" hangingPunct="0">
              <a:spcBef>
                <a:spcPct val="0"/>
              </a:spcBef>
              <a:spcAft>
                <a:spcPct val="0"/>
              </a:spcAft>
              <a:buClrTx/>
              <a:buNone/>
            </a:pPr>
            <a:r>
              <a:rPr lang="es-ES" altLang="es-MX" sz="2400" i="1" dirty="0">
                <a:solidFill>
                  <a:srgbClr val="CCFF99"/>
                </a:solidFill>
                <a:cs typeface="Times New Roman" panose="02020603050405020304" pitchFamily="18" charset="0"/>
              </a:rPr>
              <a:t>considerado como el castillo mas hermoso del mundo fue construido por el Rey Luis II de Baviera entre 1866 y 1886 y fue la base del castillo construido por Walt Disney en </a:t>
            </a:r>
            <a:r>
              <a:rPr lang="es-ES" altLang="es-MX" sz="2400" i="1" dirty="0" err="1">
                <a:solidFill>
                  <a:srgbClr val="CCFF99"/>
                </a:solidFill>
                <a:cs typeface="Times New Roman" panose="02020603050405020304" pitchFamily="18" charset="0"/>
              </a:rPr>
              <a:t>Disneylandia</a:t>
            </a:r>
            <a:r>
              <a:rPr lang="es-ES" altLang="es-MX" sz="2400" i="1" dirty="0">
                <a:solidFill>
                  <a:srgbClr val="FFCC66"/>
                </a:solidFill>
                <a:cs typeface="Times New Roman" panose="02020603050405020304" pitchFamily="18" charset="0"/>
              </a:rPr>
              <a:t>.</a:t>
            </a:r>
          </a:p>
          <a:p>
            <a:pPr algn="r" defTabSz="685800" eaLnBrk="0" fontAlgn="base" hangingPunct="0">
              <a:spcBef>
                <a:spcPct val="0"/>
              </a:spcBef>
              <a:spcAft>
                <a:spcPct val="0"/>
              </a:spcAft>
              <a:buClrTx/>
              <a:buNone/>
            </a:pPr>
            <a:r>
              <a:rPr lang="es-ES" altLang="es-MX" sz="1600" i="1" dirty="0">
                <a:solidFill>
                  <a:srgbClr val="0000FF"/>
                </a:solidFill>
                <a:cs typeface="Times New Roman" panose="02020603050405020304" pitchFamily="18" charset="0"/>
                <a:hlinkClick r:id="rId4"/>
              </a:rPr>
              <a:t>http://www.neuschwanstein.de/</a:t>
            </a:r>
            <a:endParaRPr lang="es-ES" altLang="es-MX" sz="1600" i="1" dirty="0">
              <a:solidFill>
                <a:srgbClr val="FFCC66"/>
              </a:solidFill>
              <a:cs typeface="Times New Roman" panose="02020603050405020304" pitchFamily="18" charset="0"/>
            </a:endParaRPr>
          </a:p>
        </p:txBody>
      </p:sp>
      <p:sp>
        <p:nvSpPr>
          <p:cNvPr id="7173" name="Rectángulo 6">
            <a:extLst>
              <a:ext uri="{FF2B5EF4-FFF2-40B4-BE49-F238E27FC236}">
                <a16:creationId xmlns:a16="http://schemas.microsoft.com/office/drawing/2014/main" id="{50657F30-1320-42D0-9C8A-A1F18822C9BD}"/>
              </a:ext>
            </a:extLst>
          </p:cNvPr>
          <p:cNvSpPr>
            <a:spLocks noChangeArrowheads="1"/>
          </p:cNvSpPr>
          <p:nvPr/>
        </p:nvSpPr>
        <p:spPr bwMode="auto">
          <a:xfrm>
            <a:off x="0" y="3007728"/>
            <a:ext cx="48111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defTabSz="685800" eaLnBrk="0" fontAlgn="base" hangingPunct="0">
              <a:spcBef>
                <a:spcPct val="0"/>
              </a:spcBef>
              <a:spcAft>
                <a:spcPct val="0"/>
              </a:spcAft>
              <a:buClrTx/>
              <a:buNone/>
            </a:pPr>
            <a:r>
              <a:rPr lang="es-ES" altLang="es-MX" sz="1200" i="1" dirty="0">
                <a:solidFill>
                  <a:srgbClr val="FFCC66"/>
                </a:solidFill>
                <a:cs typeface="Times New Roman" panose="02020603050405020304" pitchFamily="18" charset="0"/>
              </a:rPr>
              <a:t>Castillo de </a:t>
            </a:r>
            <a:r>
              <a:rPr lang="es-ES" altLang="es-MX" sz="1200" i="1" dirty="0" err="1">
                <a:solidFill>
                  <a:srgbClr val="FFCC66"/>
                </a:solidFill>
                <a:cs typeface="Times New Roman" panose="02020603050405020304" pitchFamily="18" charset="0"/>
              </a:rPr>
              <a:t>Neuschwanstein</a:t>
            </a:r>
            <a:r>
              <a:rPr lang="es-ES" altLang="es-MX" sz="1200" i="1" dirty="0">
                <a:solidFill>
                  <a:srgbClr val="FFCC66"/>
                </a:solidFill>
                <a:cs typeface="Times New Roman" panose="02020603050405020304" pitchFamily="18" charset="0"/>
              </a:rPr>
              <a:t>    </a:t>
            </a:r>
            <a:r>
              <a:rPr lang="es-ES" altLang="es-MX" sz="900" i="1" u="sng" dirty="0">
                <a:solidFill>
                  <a:srgbClr val="0000FF"/>
                </a:solidFill>
                <a:cs typeface="Times New Roman" panose="02020603050405020304" pitchFamily="18" charset="0"/>
                <a:hlinkClick r:id="rId5"/>
              </a:rPr>
              <a:t>http://blog.electricbricks.com/es/2010/07/neuschwanstein/</a:t>
            </a:r>
            <a:endParaRPr lang="es-MX" altLang="es-MX" sz="3300" i="1" dirty="0">
              <a:solidFill>
                <a:srgbClr val="FFCC66"/>
              </a:solidFill>
            </a:endParaRPr>
          </a:p>
        </p:txBody>
      </p:sp>
      <p:sp>
        <p:nvSpPr>
          <p:cNvPr id="7174" name="Rectángulo 7">
            <a:extLst>
              <a:ext uri="{FF2B5EF4-FFF2-40B4-BE49-F238E27FC236}">
                <a16:creationId xmlns:a16="http://schemas.microsoft.com/office/drawing/2014/main" id="{CCC994CB-DC59-4366-9A7B-9EF97EB08696}"/>
              </a:ext>
            </a:extLst>
          </p:cNvPr>
          <p:cNvSpPr>
            <a:spLocks noChangeArrowheads="1"/>
          </p:cNvSpPr>
          <p:nvPr/>
        </p:nvSpPr>
        <p:spPr bwMode="auto">
          <a:xfrm>
            <a:off x="4332850" y="-31254"/>
            <a:ext cx="48111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defTabSz="685800" eaLnBrk="0" fontAlgn="base" hangingPunct="0">
              <a:spcBef>
                <a:spcPct val="0"/>
              </a:spcBef>
              <a:spcAft>
                <a:spcPct val="0"/>
              </a:spcAft>
              <a:buClrTx/>
              <a:buNone/>
            </a:pPr>
            <a:r>
              <a:rPr lang="en-US" altLang="es-MX" sz="2200" b="1" i="1" dirty="0">
                <a:solidFill>
                  <a:srgbClr val="FFCC66"/>
                </a:solidFill>
                <a:cs typeface="Times New Roman" panose="02020603050405020304" pitchFamily="18" charset="0"/>
              </a:rPr>
              <a:t>Neuschwanstein Castle, Germany  Castillo de Neuschwanstein, </a:t>
            </a:r>
            <a:r>
              <a:rPr lang="en-US" altLang="es-MX" sz="2200" b="1" i="1" dirty="0" err="1">
                <a:solidFill>
                  <a:srgbClr val="FFCC66"/>
                </a:solidFill>
                <a:cs typeface="Times New Roman" panose="02020603050405020304" pitchFamily="18" charset="0"/>
              </a:rPr>
              <a:t>Alemania</a:t>
            </a:r>
            <a:endParaRPr lang="es-ES" altLang="es-MX" sz="2200" b="1" i="1" dirty="0">
              <a:solidFill>
                <a:srgbClr val="FFCC66"/>
              </a:solidFill>
              <a:cs typeface="Times New Roman" panose="02020603050405020304" pitchFamily="18" charset="0"/>
            </a:endParaRPr>
          </a:p>
        </p:txBody>
      </p:sp>
    </p:spTree>
    <p:extLst>
      <p:ext uri="{BB962C8B-B14F-4D97-AF65-F5344CB8AC3E}">
        <p14:creationId xmlns:p14="http://schemas.microsoft.com/office/powerpoint/2010/main" val="904775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9442" name="Rectangle 2">
            <a:extLst>
              <a:ext uri="{FF2B5EF4-FFF2-40B4-BE49-F238E27FC236}">
                <a16:creationId xmlns:a16="http://schemas.microsoft.com/office/drawing/2014/main" id="{FA16EF6D-F3AD-4FB6-8CD4-6F18201331CA}"/>
              </a:ext>
            </a:extLst>
          </p:cNvPr>
          <p:cNvSpPr>
            <a:spLocks noGrp="1" noChangeArrowheads="1"/>
          </p:cNvSpPr>
          <p:nvPr>
            <p:ph type="title"/>
          </p:nvPr>
        </p:nvSpPr>
        <p:spPr>
          <a:xfrm>
            <a:off x="1657350" y="436098"/>
            <a:ext cx="5829300" cy="3963124"/>
          </a:xfrm>
        </p:spPr>
        <p:txBody>
          <a:bodyPr/>
          <a:lstStyle/>
          <a:p>
            <a:pPr algn="l"/>
            <a:br>
              <a:rPr lang="es-ES" altLang="es-MX" sz="4950" b="1" dirty="0"/>
            </a:br>
            <a:r>
              <a:rPr lang="es-ES" altLang="es-MX" sz="4950" b="1" dirty="0"/>
              <a:t>Tenemos que</a:t>
            </a:r>
            <a:br>
              <a:rPr lang="es-ES" altLang="es-MX" sz="4950" b="1" dirty="0"/>
            </a:br>
            <a:r>
              <a:rPr lang="es-ES" altLang="es-MX" sz="4950" b="1" dirty="0"/>
              <a:t>Generar la Riqueza</a:t>
            </a:r>
            <a:br>
              <a:rPr lang="es-ES" altLang="es-MX" b="1" dirty="0"/>
            </a:br>
            <a:br>
              <a:rPr lang="es-ES" altLang="es-MX" b="1" dirty="0"/>
            </a:br>
            <a:r>
              <a:rPr lang="es-ES" altLang="es-MX" sz="4950" b="1" dirty="0"/>
              <a:t>Distribuir la Riqueza</a:t>
            </a:r>
            <a:br>
              <a:rPr lang="es-ES" altLang="es-MX" b="1" dirty="0"/>
            </a:br>
            <a:br>
              <a:rPr lang="es-ES" altLang="es-MX" b="1" dirty="0"/>
            </a:br>
            <a:r>
              <a:rPr lang="es-ES" altLang="es-MX" sz="4950" b="1" dirty="0"/>
              <a:t>Preservar la Riqueza</a:t>
            </a:r>
          </a:p>
        </p:txBody>
      </p:sp>
    </p:spTree>
    <p:extLst>
      <p:ext uri="{BB962C8B-B14F-4D97-AF65-F5344CB8AC3E}">
        <p14:creationId xmlns:p14="http://schemas.microsoft.com/office/powerpoint/2010/main" val="3541305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1D1F1E5-2100-4984-92C7-3F96163EA5D7}"/>
              </a:ext>
            </a:extLst>
          </p:cNvPr>
          <p:cNvSpPr/>
          <p:nvPr/>
        </p:nvSpPr>
        <p:spPr>
          <a:xfrm>
            <a:off x="0" y="554701"/>
            <a:ext cx="8712680" cy="4031873"/>
          </a:xfrm>
          <a:prstGeom prst="rect">
            <a:avLst/>
          </a:prstGeom>
        </p:spPr>
        <p:txBody>
          <a:bodyPr wrap="square">
            <a:spAutoFit/>
          </a:bodyPr>
          <a:lstStyle/>
          <a:p>
            <a:pPr algn="ctr"/>
            <a:r>
              <a:rPr lang="es-ES" sz="3200" b="1" dirty="0">
                <a:solidFill>
                  <a:srgbClr val="92D050"/>
                </a:solidFill>
                <a:latin typeface="Arial" panose="020B0604020202020204" pitchFamily="34" charset="0"/>
                <a:ea typeface="Times New Roman" panose="02020603050405020304" pitchFamily="18" charset="0"/>
                <a:cs typeface="Arial" panose="020B0604020202020204" pitchFamily="34" charset="0"/>
              </a:rPr>
              <a:t>Esta conversación es parte del</a:t>
            </a:r>
          </a:p>
          <a:p>
            <a:pPr algn="ctr">
              <a:spcAft>
                <a:spcPts val="0"/>
              </a:spcAft>
            </a:pPr>
            <a:r>
              <a:rPr lang="es-ES" sz="3200" b="1" dirty="0">
                <a:solidFill>
                  <a:srgbClr val="92D050"/>
                </a:solidFill>
                <a:latin typeface="Arial" panose="020B0604020202020204" pitchFamily="34" charset="0"/>
                <a:ea typeface="Times New Roman" panose="02020603050405020304" pitchFamily="18" charset="0"/>
                <a:cs typeface="Arial" panose="020B0604020202020204" pitchFamily="34" charset="0"/>
              </a:rPr>
              <a:t>Foro de Informática Administrativa </a:t>
            </a:r>
          </a:p>
          <a:p>
            <a:pPr algn="ctr">
              <a:spcAft>
                <a:spcPts val="0"/>
              </a:spcAft>
            </a:pPr>
            <a:endParaRPr lang="es-ES" sz="3200" b="1" dirty="0">
              <a:solidFill>
                <a:srgbClr val="92D050"/>
              </a:solidFill>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es-ES" sz="3200" b="1" dirty="0" err="1">
                <a:latin typeface="Arial" panose="020B0604020202020204" pitchFamily="34" charset="0"/>
                <a:ea typeface="Times New Roman" panose="02020603050405020304" pitchFamily="18" charset="0"/>
                <a:cs typeface="Arial" panose="020B0604020202020204" pitchFamily="34" charset="0"/>
              </a:rPr>
              <a:t>IniciativaLIAunidosCon</a:t>
            </a:r>
            <a:r>
              <a:rPr lang="es-ES" sz="3200" b="1" dirty="0">
                <a:latin typeface="Arial" panose="020B0604020202020204" pitchFamily="34" charset="0"/>
                <a:ea typeface="Times New Roman" panose="02020603050405020304" pitchFamily="18" charset="0"/>
                <a:cs typeface="Arial" panose="020B0604020202020204" pitchFamily="34" charset="0"/>
              </a:rPr>
              <a:t>💯🙌🏻</a:t>
            </a:r>
          </a:p>
          <a:p>
            <a:pPr algn="ctr">
              <a:spcAft>
                <a:spcPts val="0"/>
              </a:spcAft>
            </a:pPr>
            <a:endParaRPr lang="es-ES" sz="3200" b="1" dirty="0">
              <a:solidFill>
                <a:srgbClr val="92D050"/>
              </a:solidFill>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es-ES" sz="3200" b="1" dirty="0">
                <a:solidFill>
                  <a:srgbClr val="92D050"/>
                </a:solidFill>
                <a:latin typeface="Arial" panose="020B0604020202020204" pitchFamily="34" charset="0"/>
                <a:ea typeface="Times New Roman" panose="02020603050405020304" pitchFamily="18" charset="0"/>
                <a:cs typeface="Arial" panose="020B0604020202020204" pitchFamily="34" charset="0"/>
              </a:rPr>
              <a:t>Durante el foro hemos desarrollado ideas sobre Alta Dirección, Informática Administrativa y sobre la situación del área.</a:t>
            </a:r>
          </a:p>
        </p:txBody>
      </p:sp>
    </p:spTree>
    <p:extLst>
      <p:ext uri="{BB962C8B-B14F-4D97-AF65-F5344CB8AC3E}">
        <p14:creationId xmlns:p14="http://schemas.microsoft.com/office/powerpoint/2010/main" val="1827622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9442" name="Rectangle 2">
            <a:extLst>
              <a:ext uri="{FF2B5EF4-FFF2-40B4-BE49-F238E27FC236}">
                <a16:creationId xmlns:a16="http://schemas.microsoft.com/office/drawing/2014/main" id="{FA16EF6D-F3AD-4FB6-8CD4-6F18201331CA}"/>
              </a:ext>
            </a:extLst>
          </p:cNvPr>
          <p:cNvSpPr>
            <a:spLocks noGrp="1" noChangeArrowheads="1"/>
          </p:cNvSpPr>
          <p:nvPr>
            <p:ph type="title"/>
          </p:nvPr>
        </p:nvSpPr>
        <p:spPr>
          <a:xfrm>
            <a:off x="1379763" y="2059409"/>
            <a:ext cx="7163094" cy="4005327"/>
          </a:xfrm>
        </p:spPr>
        <p:txBody>
          <a:bodyPr/>
          <a:lstStyle/>
          <a:p>
            <a:pPr algn="l"/>
            <a:r>
              <a:rPr lang="es-ES" altLang="es-MX" sz="4950" b="1" dirty="0"/>
              <a:t>Tenemos que </a:t>
            </a:r>
            <a:br>
              <a:rPr lang="es-ES" altLang="es-MX" sz="4950" b="1" dirty="0"/>
            </a:br>
            <a:r>
              <a:rPr lang="es-ES" altLang="es-MX" sz="4950" b="1" dirty="0"/>
              <a:t>Generar el conocimiento</a:t>
            </a:r>
            <a:br>
              <a:rPr lang="es-ES" altLang="es-MX" b="1" dirty="0"/>
            </a:br>
            <a:br>
              <a:rPr lang="es-ES" altLang="es-MX" b="1" dirty="0"/>
            </a:br>
            <a:r>
              <a:rPr lang="es-ES" altLang="es-MX" sz="4950" b="1" dirty="0"/>
              <a:t>Distribuir el conocimiento</a:t>
            </a:r>
            <a:br>
              <a:rPr lang="es-ES" altLang="es-MX" b="1" dirty="0"/>
            </a:br>
            <a:br>
              <a:rPr lang="es-ES" altLang="es-MX" b="1" dirty="0"/>
            </a:br>
            <a:r>
              <a:rPr lang="es-ES" altLang="es-MX" sz="4950" b="1" dirty="0"/>
              <a:t>Preservar el conocimiento</a:t>
            </a:r>
          </a:p>
        </p:txBody>
      </p:sp>
      <p:sp>
        <p:nvSpPr>
          <p:cNvPr id="2" name="Rectángulo 1">
            <a:extLst>
              <a:ext uri="{FF2B5EF4-FFF2-40B4-BE49-F238E27FC236}">
                <a16:creationId xmlns:a16="http://schemas.microsoft.com/office/drawing/2014/main" id="{67786233-0E1C-4CA1-941F-BCBC281D3711}"/>
              </a:ext>
            </a:extLst>
          </p:cNvPr>
          <p:cNvSpPr/>
          <p:nvPr/>
        </p:nvSpPr>
        <p:spPr>
          <a:xfrm>
            <a:off x="146957" y="0"/>
            <a:ext cx="8997043" cy="1615827"/>
          </a:xfrm>
          <a:prstGeom prst="rect">
            <a:avLst/>
          </a:prstGeom>
        </p:spPr>
        <p:txBody>
          <a:bodyPr wrap="square">
            <a:spAutoFit/>
          </a:bodyPr>
          <a:lstStyle/>
          <a:p>
            <a:r>
              <a:rPr lang="es-ES" altLang="es-MX" sz="4950" b="1" i="1" dirty="0">
                <a:solidFill>
                  <a:srgbClr val="FFCC66"/>
                </a:solidFill>
                <a:ea typeface="+mj-ea"/>
                <a:cs typeface="+mj-cs"/>
              </a:rPr>
              <a:t>Estamos en la Era de la Información y el conocimiento</a:t>
            </a:r>
            <a:endParaRPr lang="es-MX" dirty="0"/>
          </a:p>
        </p:txBody>
      </p:sp>
    </p:spTree>
    <p:extLst>
      <p:ext uri="{BB962C8B-B14F-4D97-AF65-F5344CB8AC3E}">
        <p14:creationId xmlns:p14="http://schemas.microsoft.com/office/powerpoint/2010/main" val="3653965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3954" name="Rectangle 2">
            <a:extLst>
              <a:ext uri="{FF2B5EF4-FFF2-40B4-BE49-F238E27FC236}">
                <a16:creationId xmlns:a16="http://schemas.microsoft.com/office/drawing/2014/main" id="{D4FE55FD-FE2F-4CA0-87C3-D3AC2FDE3649}"/>
              </a:ext>
            </a:extLst>
          </p:cNvPr>
          <p:cNvSpPr>
            <a:spLocks noGrp="1" noChangeArrowheads="1"/>
          </p:cNvSpPr>
          <p:nvPr>
            <p:ph type="title"/>
          </p:nvPr>
        </p:nvSpPr>
        <p:spPr>
          <a:xfrm>
            <a:off x="0" y="1546562"/>
            <a:ext cx="8458200" cy="1368553"/>
          </a:xfrm>
        </p:spPr>
        <p:txBody>
          <a:bodyPr/>
          <a:lstStyle/>
          <a:p>
            <a:pPr algn="l"/>
            <a:r>
              <a:rPr lang="es-MX" altLang="es-MX" sz="4000" b="1" dirty="0">
                <a:solidFill>
                  <a:schemeClr val="tx1">
                    <a:lumMod val="90000"/>
                  </a:schemeClr>
                </a:solidFill>
                <a:latin typeface="Arial" panose="020B0604020202020204" pitchFamily="34" charset="0"/>
                <a:cs typeface="Arial" panose="020B0604020202020204" pitchFamily="34" charset="0"/>
              </a:rPr>
              <a:t>Tres planos integrados</a:t>
            </a:r>
            <a:br>
              <a:rPr lang="es-MX" altLang="es-MX" sz="4000" b="1" dirty="0">
                <a:solidFill>
                  <a:schemeClr val="tx1">
                    <a:lumMod val="90000"/>
                  </a:schemeClr>
                </a:solidFill>
                <a:latin typeface="Arial" panose="020B0604020202020204" pitchFamily="34" charset="0"/>
                <a:cs typeface="Arial" panose="020B0604020202020204" pitchFamily="34" charset="0"/>
              </a:rPr>
            </a:br>
            <a:r>
              <a:rPr lang="es-MX" altLang="es-MX" sz="4000" b="1" dirty="0">
                <a:solidFill>
                  <a:schemeClr val="tx1">
                    <a:lumMod val="90000"/>
                  </a:schemeClr>
                </a:solidFill>
                <a:latin typeface="Arial" panose="020B0604020202020204" pitchFamily="34" charset="0"/>
                <a:cs typeface="Arial" panose="020B0604020202020204" pitchFamily="34" charset="0"/>
              </a:rPr>
              <a:t>       </a:t>
            </a:r>
            <a:r>
              <a:rPr lang="es-ES" altLang="es-MX" sz="4000" b="1" dirty="0">
                <a:solidFill>
                  <a:schemeClr val="tx1">
                    <a:lumMod val="90000"/>
                  </a:schemeClr>
                </a:solidFill>
                <a:latin typeface="Arial" panose="020B0604020202020204" pitchFamily="34" charset="0"/>
                <a:cs typeface="Times New Roman" panose="02020603050405020304" pitchFamily="18" charset="0"/>
              </a:rPr>
              <a:t>Estrategia, Táctica, Ejecución </a:t>
            </a:r>
          </a:p>
        </p:txBody>
      </p:sp>
      <p:sp>
        <p:nvSpPr>
          <p:cNvPr id="1533955" name="Rectangle 3">
            <a:extLst>
              <a:ext uri="{FF2B5EF4-FFF2-40B4-BE49-F238E27FC236}">
                <a16:creationId xmlns:a16="http://schemas.microsoft.com/office/drawing/2014/main" id="{2A5BDB1B-6638-45D3-848B-1EF610DB22C7}"/>
              </a:ext>
            </a:extLst>
          </p:cNvPr>
          <p:cNvSpPr>
            <a:spLocks noChangeArrowheads="1"/>
          </p:cNvSpPr>
          <p:nvPr/>
        </p:nvSpPr>
        <p:spPr bwMode="auto">
          <a:xfrm>
            <a:off x="0" y="3020787"/>
            <a:ext cx="5574323" cy="1200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s-ES" altLang="es-MX" sz="4000" b="1" i="1" u="none" strike="noStrike" kern="1200" cap="none" spc="0" normalizeH="0" baseline="0" noProof="0" dirty="0">
                <a:ln>
                  <a:noFill/>
                </a:ln>
                <a:solidFill>
                  <a:srgbClr val="FFCC66"/>
                </a:solidFill>
                <a:effectLst/>
                <a:uLnTx/>
                <a:uFillTx/>
                <a:latin typeface="Arial" panose="020B0604020202020204" pitchFamily="34" charset="0"/>
                <a:ea typeface="+mn-ea"/>
                <a:cs typeface="Times New Roman" panose="02020603050405020304" pitchFamily="18" charset="0"/>
              </a:rPr>
              <a:t>Defino la estrategia </a:t>
            </a:r>
          </a:p>
          <a:p>
            <a:pPr marL="0" marR="0" lvl="0" indent="0" defTabSz="9144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FFFFCC"/>
                </a:solidFill>
                <a:effectLst/>
                <a:uLnTx/>
                <a:uFillTx/>
                <a:latin typeface="Arial" panose="020B0604020202020204" pitchFamily="34" charset="0"/>
                <a:ea typeface="+mn-ea"/>
                <a:cs typeface="Times New Roman" panose="02020603050405020304" pitchFamily="18" charset="0"/>
              </a:rPr>
              <a:t>Defino a donde quiero ir</a:t>
            </a:r>
            <a:endParaRPr kumimoji="0" lang="es-ES" altLang="es-MX" sz="3200" b="1" i="1" u="none" strike="noStrike" kern="1200" cap="none" spc="0" normalizeH="0" baseline="0" noProof="0" dirty="0">
              <a:ln>
                <a:noFill/>
              </a:ln>
              <a:solidFill>
                <a:srgbClr val="FFFFCC"/>
              </a:solidFill>
              <a:effectLst/>
              <a:uLnTx/>
              <a:uFillTx/>
              <a:latin typeface="Arial" panose="020B0604020202020204" pitchFamily="34" charset="0"/>
              <a:ea typeface="+mn-ea"/>
              <a:cs typeface="Times New Roman" panose="02020603050405020304" pitchFamily="18" charset="0"/>
            </a:endParaRPr>
          </a:p>
        </p:txBody>
      </p:sp>
      <p:sp>
        <p:nvSpPr>
          <p:cNvPr id="1533956" name="Rectangle 4">
            <a:extLst>
              <a:ext uri="{FF2B5EF4-FFF2-40B4-BE49-F238E27FC236}">
                <a16:creationId xmlns:a16="http://schemas.microsoft.com/office/drawing/2014/main" id="{D588BFB0-16EE-43FE-AE2F-C7FB5F1D5E2F}"/>
              </a:ext>
            </a:extLst>
          </p:cNvPr>
          <p:cNvSpPr>
            <a:spLocks noChangeArrowheads="1"/>
          </p:cNvSpPr>
          <p:nvPr/>
        </p:nvSpPr>
        <p:spPr bwMode="auto">
          <a:xfrm>
            <a:off x="1026943" y="4217456"/>
            <a:ext cx="5785338" cy="1200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s-ES" altLang="es-MX" sz="4000" b="1" i="1" u="none" strike="noStrike" kern="1200" cap="none" spc="0" normalizeH="0" baseline="0" noProof="0" dirty="0">
                <a:ln>
                  <a:noFill/>
                </a:ln>
                <a:solidFill>
                  <a:srgbClr val="FFCC66"/>
                </a:solidFill>
                <a:effectLst/>
                <a:uLnTx/>
                <a:uFillTx/>
                <a:latin typeface="Arial" panose="020B0604020202020204" pitchFamily="34" charset="0"/>
                <a:ea typeface="+mn-ea"/>
                <a:cs typeface="Times New Roman" panose="02020603050405020304" pitchFamily="18" charset="0"/>
              </a:rPr>
              <a:t>Ejecuto algo concreto </a:t>
            </a:r>
          </a:p>
          <a:p>
            <a:pPr marL="0" marR="0" lvl="0" indent="0" defTabSz="9144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FFFFCC"/>
                </a:solidFill>
                <a:effectLst/>
                <a:uLnTx/>
                <a:uFillTx/>
                <a:latin typeface="Arial" panose="020B0604020202020204" pitchFamily="34" charset="0"/>
                <a:ea typeface="+mn-ea"/>
                <a:cs typeface="Times New Roman" panose="02020603050405020304" pitchFamily="18" charset="0"/>
              </a:rPr>
              <a:t>Hago algo no espero</a:t>
            </a:r>
            <a:endParaRPr kumimoji="0" lang="es-ES" altLang="es-MX" sz="3200" b="1" i="1" u="none" strike="noStrike" kern="1200" cap="none" spc="0" normalizeH="0" baseline="0" noProof="0" dirty="0">
              <a:ln>
                <a:noFill/>
              </a:ln>
              <a:solidFill>
                <a:srgbClr val="FFFFCC"/>
              </a:solidFill>
              <a:effectLst/>
              <a:uLnTx/>
              <a:uFillTx/>
              <a:latin typeface="Arial" panose="020B0604020202020204" pitchFamily="34" charset="0"/>
              <a:ea typeface="+mn-ea"/>
              <a:cs typeface="Times New Roman" panose="02020603050405020304" pitchFamily="18" charset="0"/>
            </a:endParaRPr>
          </a:p>
        </p:txBody>
      </p:sp>
      <p:sp>
        <p:nvSpPr>
          <p:cNvPr id="1533957" name="Rectangle 5">
            <a:extLst>
              <a:ext uri="{FF2B5EF4-FFF2-40B4-BE49-F238E27FC236}">
                <a16:creationId xmlns:a16="http://schemas.microsoft.com/office/drawing/2014/main" id="{87ADED85-C438-4FD3-902F-74E332B6D945}"/>
              </a:ext>
            </a:extLst>
          </p:cNvPr>
          <p:cNvSpPr>
            <a:spLocks noChangeArrowheads="1"/>
          </p:cNvSpPr>
          <p:nvPr/>
        </p:nvSpPr>
        <p:spPr bwMode="auto">
          <a:xfrm>
            <a:off x="2001129" y="5524099"/>
            <a:ext cx="7142871" cy="1200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s-MX" altLang="es-MX" sz="4000" b="1" i="1" u="none" strike="noStrike" kern="1200" cap="none" spc="0" normalizeH="0" baseline="0" noProof="0" dirty="0">
                <a:ln>
                  <a:noFill/>
                </a:ln>
                <a:solidFill>
                  <a:srgbClr val="FFCC66"/>
                </a:solidFill>
                <a:effectLst/>
                <a:uLnTx/>
                <a:uFillTx/>
                <a:latin typeface="Arial" panose="020B0604020202020204" pitchFamily="34" charset="0"/>
                <a:ea typeface="+mn-ea"/>
                <a:cs typeface="Times New Roman" panose="02020603050405020304" pitchFamily="18" charset="0"/>
              </a:rPr>
              <a:t>Desarrollo</a:t>
            </a:r>
            <a:r>
              <a:rPr kumimoji="0" lang="es-ES" altLang="es-MX" sz="4000" b="1" i="1" u="none" strike="noStrike" kern="1200" cap="none" spc="0" normalizeH="0" baseline="0" noProof="0" dirty="0">
                <a:ln>
                  <a:noFill/>
                </a:ln>
                <a:solidFill>
                  <a:srgbClr val="FFCC66"/>
                </a:solidFill>
                <a:effectLst/>
                <a:uLnTx/>
                <a:uFillTx/>
                <a:latin typeface="Arial" panose="020B0604020202020204" pitchFamily="34" charset="0"/>
                <a:ea typeface="+mn-ea"/>
                <a:cs typeface="Times New Roman" panose="02020603050405020304" pitchFamily="18" charset="0"/>
              </a:rPr>
              <a:t> la táctica</a:t>
            </a:r>
            <a:endParaRPr kumimoji="0" lang="es-MX" altLang="es-MX" sz="4000" b="1" i="1" u="none" strike="noStrike" kern="1200" cap="none" spc="0" normalizeH="0" baseline="0" noProof="0" dirty="0">
              <a:ln>
                <a:noFill/>
              </a:ln>
              <a:solidFill>
                <a:srgbClr val="FFCC66"/>
              </a:solidFill>
              <a:effectLst/>
              <a:uLnTx/>
              <a:uFillTx/>
              <a:latin typeface="Arial" panose="020B0604020202020204" pitchFamily="34" charset="0"/>
              <a:ea typeface="+mn-ea"/>
              <a:cs typeface="Times New Roman" panose="02020603050405020304" pitchFamily="18" charset="0"/>
            </a:endParaRPr>
          </a:p>
          <a:p>
            <a:pPr marL="0" marR="0" lvl="0" indent="0" defTabSz="9144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FFFFCC"/>
                </a:solidFill>
                <a:effectLst/>
                <a:uLnTx/>
                <a:uFillTx/>
                <a:latin typeface="Arial" panose="020B0604020202020204" pitchFamily="34" charset="0"/>
                <a:ea typeface="+mn-ea"/>
                <a:cs typeface="Times New Roman" panose="02020603050405020304" pitchFamily="18" charset="0"/>
              </a:rPr>
              <a:t>el camino para ir de un punto a otro</a:t>
            </a:r>
            <a:endParaRPr kumimoji="0" lang="es-ES" altLang="es-MX" sz="3200" b="1" i="1" u="none" strike="noStrike" kern="1200" cap="none" spc="0" normalizeH="0" baseline="0" noProof="0" dirty="0">
              <a:ln>
                <a:noFill/>
              </a:ln>
              <a:solidFill>
                <a:srgbClr val="FFFFCC"/>
              </a:solidFill>
              <a:effectLst/>
              <a:uLnTx/>
              <a:uFillTx/>
              <a:latin typeface="Arial" panose="020B0604020202020204" pitchFamily="34" charset="0"/>
              <a:ea typeface="+mn-ea"/>
              <a:cs typeface="Times New Roman" panose="02020603050405020304" pitchFamily="18" charset="0"/>
            </a:endParaRPr>
          </a:p>
        </p:txBody>
      </p:sp>
      <p:sp>
        <p:nvSpPr>
          <p:cNvPr id="6" name="Rectángulo 5">
            <a:extLst>
              <a:ext uri="{FF2B5EF4-FFF2-40B4-BE49-F238E27FC236}">
                <a16:creationId xmlns:a16="http://schemas.microsoft.com/office/drawing/2014/main" id="{34310001-F3DB-47D7-923C-8300220AF121}"/>
              </a:ext>
            </a:extLst>
          </p:cNvPr>
          <p:cNvSpPr/>
          <p:nvPr/>
        </p:nvSpPr>
        <p:spPr>
          <a:xfrm>
            <a:off x="0" y="-53023"/>
            <a:ext cx="6530955" cy="1661993"/>
          </a:xfrm>
          <a:prstGeom prst="rect">
            <a:avLst/>
          </a:prstGeom>
        </p:spPr>
        <p:txBody>
          <a:bodyPr wrap="none">
            <a:spAutoFit/>
          </a:bodyPr>
          <a:lstStyle/>
          <a:p>
            <a:pPr defTabSz="685800" eaLnBrk="0" fontAlgn="base" hangingPunct="0">
              <a:spcAft>
                <a:spcPct val="0"/>
              </a:spcAft>
              <a:buClr>
                <a:srgbClr val="FFCC66"/>
              </a:buClr>
            </a:pPr>
            <a:r>
              <a:rPr lang="es-MX" altLang="es-MX" sz="5400" b="1" i="1" dirty="0">
                <a:solidFill>
                  <a:srgbClr val="FFFFCC"/>
                </a:solidFill>
                <a:latin typeface="Times New Roman"/>
              </a:rPr>
              <a:t>Alta Dirección</a:t>
            </a:r>
          </a:p>
          <a:p>
            <a:pPr defTabSz="685800" eaLnBrk="0" fontAlgn="base" hangingPunct="0">
              <a:spcAft>
                <a:spcPct val="0"/>
              </a:spcAft>
              <a:buClr>
                <a:srgbClr val="FFCC66"/>
              </a:buClr>
            </a:pPr>
            <a:r>
              <a:rPr lang="es-MX" altLang="es-MX" sz="4800" b="1" i="1" dirty="0">
                <a:solidFill>
                  <a:srgbClr val="FFFFCC"/>
                </a:solidFill>
                <a:latin typeface="Times New Roman"/>
              </a:rPr>
              <a:t>Como construir el futuro</a:t>
            </a:r>
          </a:p>
        </p:txBody>
      </p:sp>
    </p:spTree>
    <p:extLst>
      <p:ext uri="{BB962C8B-B14F-4D97-AF65-F5344CB8AC3E}">
        <p14:creationId xmlns:p14="http://schemas.microsoft.com/office/powerpoint/2010/main" val="3243410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7C9B611-A899-4AE7-9322-9DFC3A368592}"/>
              </a:ext>
            </a:extLst>
          </p:cNvPr>
          <p:cNvSpPr/>
          <p:nvPr/>
        </p:nvSpPr>
        <p:spPr>
          <a:xfrm>
            <a:off x="474785" y="1281862"/>
            <a:ext cx="7522698" cy="2262158"/>
          </a:xfrm>
          <a:prstGeom prst="rect">
            <a:avLst/>
          </a:prstGeom>
          <a:solidFill>
            <a:schemeClr val="accent1"/>
          </a:solidFill>
        </p:spPr>
        <p:txBody>
          <a:bodyPr wrap="square">
            <a:spAutoFit/>
          </a:bodyPr>
          <a:lstStyle/>
          <a:p>
            <a:pPr defTabSz="685800">
              <a:spcAft>
                <a:spcPts val="1800"/>
              </a:spcAft>
              <a:defRPr/>
            </a:pPr>
            <a:r>
              <a:rPr lang="es-MX" sz="4950" b="1" i="1" spc="450" dirty="0">
                <a:latin typeface="Arial" panose="020B0604020202020204" pitchFamily="34" charset="0"/>
                <a:cs typeface="Arial" panose="020B0604020202020204" pitchFamily="34" charset="0"/>
              </a:rPr>
              <a:t>Establecemos la Estrategia</a:t>
            </a:r>
          </a:p>
          <a:p>
            <a:pPr defTabSz="685800">
              <a:spcAft>
                <a:spcPts val="1800"/>
              </a:spcAft>
              <a:defRPr/>
            </a:pPr>
            <a:r>
              <a:rPr lang="es-MX" sz="2700" b="1" i="1" spc="450" dirty="0">
                <a:latin typeface="Arial" panose="020B0604020202020204" pitchFamily="34" charset="0"/>
                <a:cs typeface="Arial" panose="020B0604020202020204" pitchFamily="34" charset="0"/>
              </a:rPr>
              <a:t>        (Que futuro construimos)</a:t>
            </a:r>
          </a:p>
        </p:txBody>
      </p:sp>
    </p:spTree>
    <p:extLst>
      <p:ext uri="{BB962C8B-B14F-4D97-AF65-F5344CB8AC3E}">
        <p14:creationId xmlns:p14="http://schemas.microsoft.com/office/powerpoint/2010/main" val="4099958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5634" name="Rectangle 2">
            <a:extLst>
              <a:ext uri="{FF2B5EF4-FFF2-40B4-BE49-F238E27FC236}">
                <a16:creationId xmlns:a16="http://schemas.microsoft.com/office/drawing/2014/main" id="{EB5027B3-0305-482A-AB3C-A10288ED8F3B}"/>
              </a:ext>
            </a:extLst>
          </p:cNvPr>
          <p:cNvSpPr>
            <a:spLocks noGrp="1" noChangeArrowheads="1"/>
          </p:cNvSpPr>
          <p:nvPr>
            <p:ph type="title" idx="4294967295"/>
          </p:nvPr>
        </p:nvSpPr>
        <p:spPr>
          <a:xfrm>
            <a:off x="196948" y="1301261"/>
            <a:ext cx="5484055" cy="1295400"/>
          </a:xfrm>
          <a:solidFill>
            <a:schemeClr val="accent1"/>
          </a:solidFill>
        </p:spPr>
        <p:txBody>
          <a:bodyPr/>
          <a:lstStyle/>
          <a:p>
            <a:pPr algn="ctr"/>
            <a:r>
              <a:rPr lang="es-ES" altLang="es-MX" sz="5400" b="1" i="0">
                <a:solidFill>
                  <a:schemeClr val="tx1"/>
                </a:solidFill>
                <a:latin typeface="Arial" panose="020B0604020202020204" pitchFamily="34" charset="0"/>
                <a:cs typeface="Times New Roman" panose="02020603050405020304" pitchFamily="18" charset="0"/>
              </a:rPr>
              <a:t>EJECUCIÓN </a:t>
            </a:r>
          </a:p>
        </p:txBody>
      </p:sp>
      <p:sp>
        <p:nvSpPr>
          <p:cNvPr id="1605635" name="Rectangle 3">
            <a:extLst>
              <a:ext uri="{FF2B5EF4-FFF2-40B4-BE49-F238E27FC236}">
                <a16:creationId xmlns:a16="http://schemas.microsoft.com/office/drawing/2014/main" id="{FC8101BE-4135-429E-8AFE-4DAE3A15290F}"/>
              </a:ext>
            </a:extLst>
          </p:cNvPr>
          <p:cNvSpPr>
            <a:spLocks noChangeArrowheads="1"/>
          </p:cNvSpPr>
          <p:nvPr/>
        </p:nvSpPr>
        <p:spPr bwMode="auto">
          <a:xfrm>
            <a:off x="1273126" y="2726578"/>
            <a:ext cx="6597748" cy="1200971"/>
          </a:xfrm>
          <a:prstGeom prst="rect">
            <a:avLst/>
          </a:prstGeom>
          <a:solidFill>
            <a:schemeClr val="accent1"/>
          </a:solidFill>
          <a:ln>
            <a:noFill/>
          </a:ln>
          <a:effectLst/>
          <a:extLst/>
        </p:spPr>
        <p:txBody>
          <a:bodyPr wrap="square" lIns="92075" tIns="46038" rIns="92075" bIns="46038" anchor="b">
            <a:spAutoFit/>
          </a:bodyPr>
          <a:lstStyle/>
          <a:p>
            <a:pPr algn="r"/>
            <a:r>
              <a:rPr lang="es-ES" altLang="es-MX" sz="4000" b="1" dirty="0">
                <a:latin typeface="Arial" panose="020B0604020202020204" pitchFamily="34" charset="0"/>
                <a:cs typeface="Times New Roman" panose="02020603050405020304" pitchFamily="18" charset="0"/>
              </a:rPr>
              <a:t>Ejecuto algo concreto</a:t>
            </a:r>
            <a:endParaRPr lang="es-MX" altLang="es-MX" sz="4000" b="1" dirty="0">
              <a:latin typeface="Arial" panose="020B0604020202020204" pitchFamily="34" charset="0"/>
              <a:cs typeface="Times New Roman" panose="02020603050405020304" pitchFamily="18" charset="0"/>
            </a:endParaRPr>
          </a:p>
          <a:p>
            <a:pPr algn="r"/>
            <a:r>
              <a:rPr lang="es-MX" altLang="es-MX" sz="3200" b="1" dirty="0">
                <a:latin typeface="Arial" panose="020B0604020202020204" pitchFamily="34" charset="0"/>
                <a:cs typeface="Times New Roman" panose="02020603050405020304" pitchFamily="18" charset="0"/>
              </a:rPr>
              <a:t>Hago algo no espero</a:t>
            </a:r>
            <a:endParaRPr lang="es-ES" altLang="es-MX" sz="3200" b="1"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2809682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05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5635"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8516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61F2341-EA98-47C7-BD33-E5FD7B0C81E9}"/>
              </a:ext>
            </a:extLst>
          </p:cNvPr>
          <p:cNvSpPr/>
          <p:nvPr/>
        </p:nvSpPr>
        <p:spPr>
          <a:xfrm>
            <a:off x="991772" y="1715702"/>
            <a:ext cx="6435970" cy="2123658"/>
          </a:xfrm>
          <a:prstGeom prst="rect">
            <a:avLst/>
          </a:prstGeom>
          <a:solidFill>
            <a:schemeClr val="accent1"/>
          </a:solidFill>
        </p:spPr>
        <p:txBody>
          <a:bodyPr wrap="square">
            <a:spAutoFit/>
          </a:bodyPr>
          <a:lstStyle/>
          <a:p>
            <a:r>
              <a:rPr lang="es-ES_tradnl" sz="6600" b="1" i="1" dirty="0">
                <a:latin typeface="Arial" panose="020B0604020202020204" pitchFamily="34" charset="0"/>
                <a:ea typeface="MS Mincho" panose="02020609040205080304" pitchFamily="49" charset="-128"/>
                <a:cs typeface="Arial" panose="020B0604020202020204" pitchFamily="34" charset="0"/>
              </a:rPr>
              <a:t>Informática Administrativa</a:t>
            </a:r>
            <a:endParaRPr lang="es-MX" sz="6600" i="1" dirty="0"/>
          </a:p>
        </p:txBody>
      </p:sp>
    </p:spTree>
    <p:extLst>
      <p:ext uri="{BB962C8B-B14F-4D97-AF65-F5344CB8AC3E}">
        <p14:creationId xmlns:p14="http://schemas.microsoft.com/office/powerpoint/2010/main" val="4155505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4E4B77C-950A-4A6C-9B9C-F594CAFE9A26}"/>
              </a:ext>
            </a:extLst>
          </p:cNvPr>
          <p:cNvSpPr/>
          <p:nvPr/>
        </p:nvSpPr>
        <p:spPr>
          <a:xfrm>
            <a:off x="0" y="130610"/>
            <a:ext cx="9025128" cy="6640792"/>
          </a:xfrm>
          <a:prstGeom prst="rect">
            <a:avLst/>
          </a:prstGeom>
        </p:spPr>
        <p:txBody>
          <a:bodyPr wrap="square">
            <a:spAutoFit/>
          </a:bodyPr>
          <a:lstStyle/>
          <a:p>
            <a:pPr algn="ctr">
              <a:lnSpc>
                <a:spcPct val="107000"/>
              </a:lnSpc>
              <a:spcAft>
                <a:spcPts val="0"/>
              </a:spcAft>
            </a:pPr>
            <a:r>
              <a:rPr lang="es-MX" sz="3200" b="1" dirty="0">
                <a:latin typeface="Arial" panose="020B0604020202020204" pitchFamily="34" charset="0"/>
                <a:ea typeface="Times New Roman" panose="02020603050405020304" pitchFamily="18" charset="0"/>
                <a:cs typeface="Arial" panose="020B0604020202020204" pitchFamily="34" charset="0"/>
              </a:rPr>
              <a:t>Desde que estuve en Atlacomulco en Mayo del 2014, hace 4 años </a:t>
            </a:r>
          </a:p>
          <a:p>
            <a:pPr algn="ctr">
              <a:lnSpc>
                <a:spcPct val="107000"/>
              </a:lnSpc>
              <a:spcAft>
                <a:spcPts val="0"/>
              </a:spcAft>
            </a:pPr>
            <a:r>
              <a:rPr lang="es-MX" sz="3200" b="1" dirty="0">
                <a:latin typeface="Arial" panose="020B0604020202020204" pitchFamily="34" charset="0"/>
                <a:ea typeface="Times New Roman" panose="02020603050405020304" pitchFamily="18" charset="0"/>
                <a:cs typeface="Arial" panose="020B0604020202020204" pitchFamily="34" charset="0"/>
              </a:rPr>
              <a:t>el mundo de la Informática y en particular de la Informática Administrativa </a:t>
            </a:r>
          </a:p>
          <a:p>
            <a:pPr algn="ctr">
              <a:lnSpc>
                <a:spcPct val="107000"/>
              </a:lnSpc>
              <a:spcAft>
                <a:spcPts val="0"/>
              </a:spcAft>
            </a:pPr>
            <a:r>
              <a:rPr lang="es-MX" sz="3200" b="1" dirty="0">
                <a:latin typeface="Arial" panose="020B0604020202020204" pitchFamily="34" charset="0"/>
                <a:ea typeface="Times New Roman" panose="02020603050405020304" pitchFamily="18" charset="0"/>
                <a:cs typeface="Arial" panose="020B0604020202020204" pitchFamily="34" charset="0"/>
              </a:rPr>
              <a:t>a dado una vuelta </a:t>
            </a:r>
          </a:p>
          <a:p>
            <a:pPr algn="ctr">
              <a:lnSpc>
                <a:spcPct val="107000"/>
              </a:lnSpc>
              <a:spcAft>
                <a:spcPts val="0"/>
              </a:spcAft>
            </a:pPr>
            <a:r>
              <a:rPr lang="es-MX" sz="3200" b="1" dirty="0">
                <a:latin typeface="Arial" panose="020B0604020202020204" pitchFamily="34" charset="0"/>
                <a:ea typeface="Times New Roman" panose="02020603050405020304" pitchFamily="18" charset="0"/>
                <a:cs typeface="Arial" panose="020B0604020202020204" pitchFamily="34" charset="0"/>
              </a:rPr>
              <a:t>y empieza a dar una segunda vuelta. </a:t>
            </a:r>
          </a:p>
          <a:p>
            <a:pPr algn="ctr">
              <a:lnSpc>
                <a:spcPct val="107000"/>
              </a:lnSpc>
              <a:spcAft>
                <a:spcPts val="0"/>
              </a:spcAft>
            </a:pPr>
            <a:endParaRPr lang="es-MX" sz="1600" b="1" dirty="0">
              <a:latin typeface="Arial" panose="020B0604020202020204" pitchFamily="34" charset="0"/>
              <a:ea typeface="Times New Roman" panose="02020603050405020304" pitchFamily="18" charset="0"/>
              <a:cs typeface="Arial" panose="020B0604020202020204" pitchFamily="34" charset="0"/>
            </a:endParaRPr>
          </a:p>
          <a:p>
            <a:pPr algn="ctr">
              <a:lnSpc>
                <a:spcPct val="107000"/>
              </a:lnSpc>
              <a:spcAft>
                <a:spcPts val="0"/>
              </a:spcAft>
            </a:pPr>
            <a:r>
              <a:rPr lang="es-MX" sz="3200" b="1" dirty="0">
                <a:latin typeface="Arial" panose="020B0604020202020204" pitchFamily="34" charset="0"/>
                <a:ea typeface="Times New Roman" panose="02020603050405020304" pitchFamily="18" charset="0"/>
                <a:cs typeface="Arial" panose="020B0604020202020204" pitchFamily="34" charset="0"/>
              </a:rPr>
              <a:t>La primer ocurrió con el crecimiento exponencial de la Inteligencia Artificial y en particular de los sistemas evolutivos y de los sistemas conscientes del entorno y de las aplicaciones iniciales de la informática Ubicua.</a:t>
            </a:r>
            <a:endParaRPr lang="es-MX" sz="32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1570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4065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C966A70-A21C-4A35-B19B-2A7DFF76A473}"/>
              </a:ext>
            </a:extLst>
          </p:cNvPr>
          <p:cNvSpPr/>
          <p:nvPr/>
        </p:nvSpPr>
        <p:spPr>
          <a:xfrm>
            <a:off x="344656" y="-168812"/>
            <a:ext cx="8454683" cy="1992790"/>
          </a:xfrm>
          <a:prstGeom prst="rect">
            <a:avLst/>
          </a:prstGeom>
        </p:spPr>
        <p:txBody>
          <a:bodyPr wrap="square">
            <a:spAutoFit/>
          </a:bodyPr>
          <a:lstStyle/>
          <a:p>
            <a:pPr>
              <a:lnSpc>
                <a:spcPct val="107000"/>
              </a:lnSpc>
              <a:spcAft>
                <a:spcPts val="0"/>
              </a:spcAft>
            </a:pPr>
            <a:r>
              <a:rPr lang="es-ES" sz="1200" b="1" dirty="0">
                <a:solidFill>
                  <a:srgbClr val="545454"/>
                </a:solidFill>
                <a:latin typeface="Arial" panose="020B0604020202020204" pitchFamily="34" charset="0"/>
                <a:cs typeface="Arial" panose="020B0604020202020204" pitchFamily="34" charset="0"/>
              </a:rPr>
              <a:t> </a:t>
            </a:r>
            <a:endParaRPr lang="es-MX" sz="1200" b="1" dirty="0">
              <a:solidFill>
                <a:srgbClr val="545454"/>
              </a:solidFill>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s-ES" sz="4800" b="1" i="1" dirty="0">
                <a:solidFill>
                  <a:srgbClr val="FFC000"/>
                </a:solidFill>
                <a:latin typeface="Arial" panose="020B0604020202020204" pitchFamily="34" charset="0"/>
                <a:cs typeface="Arial" panose="020B0604020202020204" pitchFamily="34" charset="0"/>
              </a:rPr>
              <a:t>Aplicación de la Informática en la Administración</a:t>
            </a:r>
          </a:p>
          <a:p>
            <a:pPr>
              <a:lnSpc>
                <a:spcPct val="107000"/>
              </a:lnSpc>
              <a:spcAft>
                <a:spcPts val="0"/>
              </a:spcAft>
            </a:pPr>
            <a:endParaRPr lang="es-MX" sz="800" b="1" dirty="0">
              <a:solidFill>
                <a:srgbClr val="545454"/>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Rectángulo 2">
            <a:extLst>
              <a:ext uri="{FF2B5EF4-FFF2-40B4-BE49-F238E27FC236}">
                <a16:creationId xmlns:a16="http://schemas.microsoft.com/office/drawing/2014/main" id="{BD32DCB8-1A65-448E-9270-70FE89CFAC14}"/>
              </a:ext>
            </a:extLst>
          </p:cNvPr>
          <p:cNvSpPr/>
          <p:nvPr/>
        </p:nvSpPr>
        <p:spPr>
          <a:xfrm>
            <a:off x="154741" y="1699846"/>
            <a:ext cx="8834511" cy="5055423"/>
          </a:xfrm>
          <a:prstGeom prst="rect">
            <a:avLst/>
          </a:prstGeom>
        </p:spPr>
        <p:txBody>
          <a:bodyPr wrap="square">
            <a:spAutoFit/>
          </a:bodyPr>
          <a:lstStyle/>
          <a:p>
            <a:pPr>
              <a:lnSpc>
                <a:spcPct val="107000"/>
              </a:lnSpc>
              <a:spcAft>
                <a:spcPts val="0"/>
              </a:spcAft>
            </a:pPr>
            <a:r>
              <a:rPr lang="es-ES" sz="1200" b="1" dirty="0">
                <a:solidFill>
                  <a:srgbClr val="545454"/>
                </a:solidFill>
                <a:latin typeface="Arial" panose="020B0604020202020204" pitchFamily="34" charset="0"/>
                <a:cs typeface="Arial" panose="020B0604020202020204" pitchFamily="34" charset="0"/>
              </a:rPr>
              <a:t> </a:t>
            </a:r>
            <a:endParaRPr lang="es-MX" sz="1200" b="1" dirty="0">
              <a:solidFill>
                <a:srgbClr val="545454"/>
              </a:solidFill>
              <a:latin typeface="Arial" panose="020B0604020202020204" pitchFamily="34" charset="0"/>
              <a:ea typeface="Times New Roman" panose="02020603050405020304" pitchFamily="18" charset="0"/>
              <a:cs typeface="Arial" panose="020B0604020202020204" pitchFamily="34" charset="0"/>
            </a:endParaRPr>
          </a:p>
          <a:p>
            <a:pPr>
              <a:lnSpc>
                <a:spcPct val="107000"/>
              </a:lnSpc>
            </a:pPr>
            <a:r>
              <a:rPr lang="es-ES" sz="2800" b="1" i="1" dirty="0">
                <a:latin typeface="Arial" panose="020B0604020202020204" pitchFamily="34" charset="0"/>
                <a:cs typeface="Arial" panose="020B0604020202020204" pitchFamily="34" charset="0"/>
              </a:rPr>
              <a:t>Aplicación de la </a:t>
            </a:r>
            <a:r>
              <a:rPr lang="es-ES" sz="2800" b="1" i="1" dirty="0" err="1">
                <a:latin typeface="Arial" panose="020B0604020202020204" pitchFamily="34" charset="0"/>
                <a:cs typeface="Arial" panose="020B0604020202020204" pitchFamily="34" charset="0"/>
              </a:rPr>
              <a:t>TecnoInformática</a:t>
            </a:r>
            <a:r>
              <a:rPr lang="es-ES" sz="2800" b="1" i="1" dirty="0">
                <a:latin typeface="Arial" panose="020B0604020202020204" pitchFamily="34" charset="0"/>
                <a:cs typeface="Arial" panose="020B0604020202020204" pitchFamily="34" charset="0"/>
              </a:rPr>
              <a:t> en la Administración </a:t>
            </a:r>
            <a:r>
              <a:rPr lang="es-MX" sz="2800" b="1" i="1" dirty="0">
                <a:latin typeface="Arial" panose="020B0604020202020204" pitchFamily="34" charset="0"/>
                <a:cs typeface="Arial" panose="020B0604020202020204" pitchFamily="34" charset="0"/>
              </a:rPr>
              <a:t>incluyendo </a:t>
            </a:r>
          </a:p>
          <a:p>
            <a:pPr lvl="2">
              <a:lnSpc>
                <a:spcPct val="107000"/>
              </a:lnSpc>
            </a:pPr>
            <a:r>
              <a:rPr lang="es-MX" sz="2800" b="1" i="1" dirty="0">
                <a:latin typeface="Arial" panose="020B0604020202020204" pitchFamily="34" charset="0"/>
                <a:cs typeface="Arial" panose="020B0604020202020204" pitchFamily="34" charset="0"/>
              </a:rPr>
              <a:t>su aplicación como eje del desarrollo de las organizaciones</a:t>
            </a:r>
          </a:p>
          <a:p>
            <a:pPr lvl="2">
              <a:lnSpc>
                <a:spcPct val="107000"/>
              </a:lnSpc>
            </a:pPr>
            <a:endParaRPr lang="es-ES" b="1" i="1" dirty="0">
              <a:latin typeface="Arial" panose="020B0604020202020204" pitchFamily="34" charset="0"/>
              <a:cs typeface="Arial" panose="020B0604020202020204" pitchFamily="34" charset="0"/>
            </a:endParaRPr>
          </a:p>
          <a:p>
            <a:pPr lvl="2">
              <a:lnSpc>
                <a:spcPct val="107000"/>
              </a:lnSpc>
            </a:pPr>
            <a:r>
              <a:rPr lang="es-MX" sz="2800" b="1" i="1" dirty="0">
                <a:latin typeface="Arial" panose="020B0604020202020204" pitchFamily="34" charset="0"/>
                <a:cs typeface="Arial" panose="020B0604020202020204" pitchFamily="34" charset="0"/>
              </a:rPr>
              <a:t>la construcción de productos (que es uno de los grandes negocios en el mundo), </a:t>
            </a:r>
          </a:p>
          <a:p>
            <a:pPr>
              <a:lnSpc>
                <a:spcPct val="107000"/>
              </a:lnSpc>
              <a:spcAft>
                <a:spcPts val="0"/>
              </a:spcAft>
            </a:pPr>
            <a:endParaRPr lang="es-ES" sz="3200" b="1" i="1" dirty="0">
              <a:solidFill>
                <a:srgbClr val="FFC000"/>
              </a:solidFill>
              <a:latin typeface="Arial" panose="020B0604020202020204" pitchFamily="34" charset="0"/>
              <a:cs typeface="Arial" panose="020B0604020202020204" pitchFamily="34" charset="0"/>
            </a:endParaRPr>
          </a:p>
          <a:p>
            <a:pPr>
              <a:lnSpc>
                <a:spcPct val="107000"/>
              </a:lnSpc>
            </a:pPr>
            <a:r>
              <a:rPr lang="es-MX" sz="3200" b="1" dirty="0" err="1">
                <a:solidFill>
                  <a:schemeClr val="accent6">
                    <a:lumMod val="20000"/>
                    <a:lumOff val="80000"/>
                  </a:schemeClr>
                </a:solidFill>
                <a:latin typeface="Arial" panose="020B0604020202020204" pitchFamily="34" charset="0"/>
                <a:ea typeface="Calibri" panose="020F0502020204030204" pitchFamily="34" charset="0"/>
                <a:cs typeface="Arial" panose="020B0604020202020204" pitchFamily="34" charset="0"/>
              </a:rPr>
              <a:t>Visualición</a:t>
            </a:r>
            <a:r>
              <a:rPr lang="es-MX" sz="3200" b="1" dirty="0">
                <a:solidFill>
                  <a:schemeClr val="accent6">
                    <a:lumMod val="20000"/>
                    <a:lumOff val="80000"/>
                  </a:schemeClr>
                </a:solidFill>
                <a:latin typeface="Arial" panose="020B0604020202020204" pitchFamily="34" charset="0"/>
                <a:ea typeface="Calibri" panose="020F0502020204030204" pitchFamily="34" charset="0"/>
                <a:cs typeface="Arial" panose="020B0604020202020204" pitchFamily="34" charset="0"/>
              </a:rPr>
              <a:t> de las organizaciones como sistemas informáticos</a:t>
            </a:r>
            <a:endParaRPr lang="es-ES" sz="3200" b="1" i="1" dirty="0">
              <a:solidFill>
                <a:schemeClr val="accent6">
                  <a:lumMod val="20000"/>
                  <a:lumOff val="80000"/>
                </a:schemeClr>
              </a:solidFill>
              <a:latin typeface="Arial" panose="020B0604020202020204" pitchFamily="34" charset="0"/>
              <a:cs typeface="Arial" panose="020B0604020202020204" pitchFamily="34" charset="0"/>
            </a:endParaRPr>
          </a:p>
          <a:p>
            <a:pPr>
              <a:lnSpc>
                <a:spcPct val="107000"/>
              </a:lnSpc>
              <a:spcAft>
                <a:spcPts val="0"/>
              </a:spcAft>
            </a:pPr>
            <a:endParaRPr lang="es-MX" sz="800" b="1" dirty="0">
              <a:solidFill>
                <a:srgbClr val="545454"/>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05604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0CEC1E8-5A4F-41D4-880A-3C957AFF1FAA}"/>
              </a:ext>
            </a:extLst>
          </p:cNvPr>
          <p:cNvSpPr/>
          <p:nvPr/>
        </p:nvSpPr>
        <p:spPr>
          <a:xfrm>
            <a:off x="196948" y="274290"/>
            <a:ext cx="8947052" cy="63094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66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TecnoInformática</a:t>
            </a:r>
            <a:endParaRPr kumimoji="0" lang="es-ES" sz="66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programador IBM</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Computadoras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PC</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tecnología de la información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tecnología de la información y las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comunicaciones  (</a:t>
            </a:r>
            <a:r>
              <a:rPr kumimoji="0" lang="es-ES" sz="32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TICs</a:t>
            </a: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Desarrollo de aplicaciones móviles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internet de las cosas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a:t>
            </a:r>
          </a:p>
        </p:txBody>
      </p:sp>
    </p:spTree>
    <p:extLst>
      <p:ext uri="{BB962C8B-B14F-4D97-AF65-F5344CB8AC3E}">
        <p14:creationId xmlns:p14="http://schemas.microsoft.com/office/powerpoint/2010/main" val="884576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6B0061D-7858-40DA-A4D3-4D90B45BB618}"/>
              </a:ext>
            </a:extLst>
          </p:cNvPr>
          <p:cNvSpPr/>
          <p:nvPr/>
        </p:nvSpPr>
        <p:spPr>
          <a:xfrm>
            <a:off x="0" y="295421"/>
            <a:ext cx="9144000" cy="5318507"/>
          </a:xfrm>
          <a:prstGeom prst="rect">
            <a:avLst/>
          </a:prstGeom>
        </p:spPr>
        <p:txBody>
          <a:bodyPr wrap="square">
            <a:spAutoFit/>
          </a:bodyPr>
          <a:lstStyle/>
          <a:p>
            <a:pPr>
              <a:lnSpc>
                <a:spcPct val="107000"/>
              </a:lnSpc>
              <a:spcAft>
                <a:spcPts val="0"/>
              </a:spcAft>
            </a:pPr>
            <a:r>
              <a:rPr lang="es-ES" sz="1200" b="1" dirty="0">
                <a:latin typeface="Arial" panose="020B0604020202020204" pitchFamily="34" charset="0"/>
                <a:ea typeface="Times New Roman" panose="02020603050405020304" pitchFamily="18" charset="0"/>
                <a:cs typeface="Arial" panose="020B0604020202020204" pitchFamily="34" charset="0"/>
              </a:rPr>
              <a:t> </a:t>
            </a:r>
            <a:endParaRPr lang="es-MX" sz="1200" b="1" dirty="0">
              <a:latin typeface="Arial" panose="020B0604020202020204" pitchFamily="34" charset="0"/>
              <a:ea typeface="Times New Roman" panose="02020603050405020304" pitchFamily="18" charset="0"/>
              <a:cs typeface="Arial" panose="020B0604020202020204" pitchFamily="34" charset="0"/>
            </a:endParaRPr>
          </a:p>
          <a:p>
            <a:pPr algn="ctr">
              <a:lnSpc>
                <a:spcPct val="107000"/>
              </a:lnSpc>
              <a:spcAft>
                <a:spcPts val="0"/>
              </a:spcAft>
            </a:pPr>
            <a:r>
              <a:rPr lang="es-MX" sz="3600" b="1" dirty="0">
                <a:solidFill>
                  <a:srgbClr val="FFC000"/>
                </a:solidFill>
                <a:latin typeface="Arial" panose="020B0604020202020204" pitchFamily="34" charset="0"/>
                <a:ea typeface="Times New Roman" panose="02020603050405020304" pitchFamily="18" charset="0"/>
                <a:cs typeface="Arial" panose="020B0604020202020204" pitchFamily="34" charset="0"/>
              </a:rPr>
              <a:t>Básicamente la idea de la Conversación es crear un tejido, entrelazando tres hilos conductores,</a:t>
            </a:r>
          </a:p>
          <a:p>
            <a:pPr algn="ctr">
              <a:lnSpc>
                <a:spcPct val="107000"/>
              </a:lnSpc>
              <a:spcAft>
                <a:spcPts val="0"/>
              </a:spcAft>
            </a:pPr>
            <a:endParaRPr lang="es-MX" sz="2400" b="1" dirty="0">
              <a:latin typeface="Arial" panose="020B0604020202020204" pitchFamily="34" charset="0"/>
              <a:ea typeface="Times New Roman" panose="02020603050405020304" pitchFamily="18" charset="0"/>
              <a:cs typeface="Arial" panose="020B0604020202020204" pitchFamily="34" charset="0"/>
            </a:endParaRPr>
          </a:p>
          <a:p>
            <a:pPr algn="ctr">
              <a:lnSpc>
                <a:spcPct val="107000"/>
              </a:lnSpc>
              <a:spcAft>
                <a:spcPts val="0"/>
              </a:spcAft>
            </a:pPr>
            <a:r>
              <a:rPr lang="es-MX" sz="3600" b="1" dirty="0">
                <a:solidFill>
                  <a:schemeClr val="tx1">
                    <a:lumMod val="75000"/>
                  </a:schemeClr>
                </a:solidFill>
                <a:latin typeface="Arial" panose="020B0604020202020204" pitchFamily="34" charset="0"/>
                <a:ea typeface="Times New Roman" panose="02020603050405020304" pitchFamily="18" charset="0"/>
                <a:cs typeface="Arial" panose="020B0604020202020204" pitchFamily="34" charset="0"/>
              </a:rPr>
              <a:t>el primero es sobre </a:t>
            </a:r>
          </a:p>
          <a:p>
            <a:pPr algn="ctr">
              <a:lnSpc>
                <a:spcPct val="107000"/>
              </a:lnSpc>
              <a:spcAft>
                <a:spcPts val="0"/>
              </a:spcAft>
            </a:pPr>
            <a:r>
              <a:rPr lang="es-MX" sz="3600" b="1" dirty="0">
                <a:solidFill>
                  <a:schemeClr val="tx1">
                    <a:lumMod val="75000"/>
                  </a:schemeClr>
                </a:solidFill>
                <a:latin typeface="Arial" panose="020B0604020202020204" pitchFamily="34" charset="0"/>
                <a:ea typeface="Times New Roman" panose="02020603050405020304" pitchFamily="18" charset="0"/>
                <a:cs typeface="Arial" panose="020B0604020202020204" pitchFamily="34" charset="0"/>
              </a:rPr>
              <a:t>Informática Administrativa</a:t>
            </a:r>
          </a:p>
          <a:p>
            <a:pPr algn="ctr">
              <a:lnSpc>
                <a:spcPct val="107000"/>
              </a:lnSpc>
              <a:spcAft>
                <a:spcPts val="0"/>
              </a:spcAft>
            </a:pPr>
            <a:endParaRPr lang="es-MX" sz="1600" b="1" dirty="0">
              <a:latin typeface="Arial" panose="020B0604020202020204" pitchFamily="34" charset="0"/>
              <a:ea typeface="Times New Roman" panose="02020603050405020304" pitchFamily="18" charset="0"/>
              <a:cs typeface="Arial" panose="020B0604020202020204" pitchFamily="34" charset="0"/>
            </a:endParaRPr>
          </a:p>
          <a:p>
            <a:pPr algn="ctr">
              <a:lnSpc>
                <a:spcPct val="107000"/>
              </a:lnSpc>
              <a:spcAft>
                <a:spcPts val="0"/>
              </a:spcAft>
            </a:pPr>
            <a:r>
              <a:rPr lang="es-MX" sz="3600" b="1" dirty="0">
                <a:solidFill>
                  <a:schemeClr val="accent6">
                    <a:lumMod val="40000"/>
                    <a:lumOff val="60000"/>
                  </a:schemeClr>
                </a:solidFill>
                <a:latin typeface="Arial" panose="020B0604020202020204" pitchFamily="34" charset="0"/>
                <a:ea typeface="Times New Roman" panose="02020603050405020304" pitchFamily="18" charset="0"/>
                <a:cs typeface="Arial" panose="020B0604020202020204" pitchFamily="34" charset="0"/>
              </a:rPr>
              <a:t>El segundo es sobre Alta Dirección </a:t>
            </a:r>
          </a:p>
          <a:p>
            <a:pPr algn="ctr">
              <a:lnSpc>
                <a:spcPct val="107000"/>
              </a:lnSpc>
              <a:spcAft>
                <a:spcPts val="0"/>
              </a:spcAft>
            </a:pPr>
            <a:endParaRPr lang="es-MX" sz="1600" b="1" dirty="0">
              <a:latin typeface="Arial" panose="020B0604020202020204" pitchFamily="34" charset="0"/>
              <a:ea typeface="Times New Roman" panose="02020603050405020304" pitchFamily="18" charset="0"/>
              <a:cs typeface="Arial" panose="020B0604020202020204" pitchFamily="34" charset="0"/>
            </a:endParaRPr>
          </a:p>
          <a:p>
            <a:pPr algn="ctr">
              <a:lnSpc>
                <a:spcPct val="107000"/>
              </a:lnSpc>
              <a:spcAft>
                <a:spcPts val="0"/>
              </a:spcAft>
            </a:pPr>
            <a:r>
              <a:rPr lang="es-MX" sz="3600" b="1" dirty="0">
                <a:latin typeface="Arial" panose="020B0604020202020204" pitchFamily="34" charset="0"/>
                <a:ea typeface="Times New Roman" panose="02020603050405020304" pitchFamily="18" charset="0"/>
                <a:cs typeface="Arial" panose="020B0604020202020204" pitchFamily="34" charset="0"/>
              </a:rPr>
              <a:t>y el tercero es un hilo de Coordinación</a:t>
            </a:r>
            <a:endParaRPr lang="es-MX" sz="36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64398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8A6715E-DC4A-406D-9D4B-14B0DF8D802F}"/>
              </a:ext>
            </a:extLst>
          </p:cNvPr>
          <p:cNvSpPr/>
          <p:nvPr/>
        </p:nvSpPr>
        <p:spPr>
          <a:xfrm>
            <a:off x="263769" y="812692"/>
            <a:ext cx="8616462" cy="3170099"/>
          </a:xfrm>
          <a:prstGeom prst="rect">
            <a:avLst/>
          </a:prstGeom>
        </p:spPr>
        <p:txBody>
          <a:bodyPr wrap="square">
            <a:spAutoFit/>
          </a:bodyPr>
          <a:lstStyle/>
          <a:p>
            <a:pPr defTabSz="457200">
              <a:spcAft>
                <a:spcPts val="1200"/>
              </a:spcAft>
              <a:defRPr/>
            </a:pPr>
            <a:r>
              <a:rPr lang="es-ES" sz="6000" b="1" i="1" dirty="0">
                <a:solidFill>
                  <a:srgbClr val="FFFFCC">
                    <a:lumMod val="75000"/>
                  </a:srgbClr>
                </a:solidFill>
                <a:latin typeface="Times New Roman" panose="02020603050405020304" pitchFamily="18" charset="0"/>
              </a:rPr>
              <a:t>la </a:t>
            </a:r>
            <a:r>
              <a:rPr lang="es-ES" sz="6000" b="1" i="1" dirty="0" err="1">
                <a:solidFill>
                  <a:srgbClr val="FFFFCC">
                    <a:lumMod val="75000"/>
                  </a:srgbClr>
                </a:solidFill>
                <a:latin typeface="Times New Roman" panose="02020603050405020304" pitchFamily="18" charset="0"/>
              </a:rPr>
              <a:t>TecnoInformática</a:t>
            </a:r>
            <a:endParaRPr lang="es-ES" sz="6000" b="1" i="1" dirty="0">
              <a:solidFill>
                <a:srgbClr val="FFFFCC">
                  <a:lumMod val="75000"/>
                </a:srgbClr>
              </a:solidFill>
              <a:latin typeface="Times New Roman" panose="02020603050405020304" pitchFamily="18" charset="0"/>
            </a:endParaRPr>
          </a:p>
          <a:p>
            <a:pPr algn="r" defTabSz="457200">
              <a:spcAft>
                <a:spcPts val="1200"/>
              </a:spcAft>
              <a:defRPr/>
            </a:pPr>
            <a:r>
              <a:rPr lang="es-MX" sz="6000" b="1" i="1" dirty="0">
                <a:solidFill>
                  <a:srgbClr val="FFFFCC">
                    <a:lumMod val="75000"/>
                  </a:srgbClr>
                </a:solidFill>
                <a:latin typeface="Times New Roman" panose="02020603050405020304" pitchFamily="18" charset="0"/>
              </a:rPr>
              <a:t>como eje del desarrollo</a:t>
            </a:r>
          </a:p>
          <a:p>
            <a:pPr algn="r" defTabSz="457200">
              <a:spcAft>
                <a:spcPts val="1200"/>
              </a:spcAft>
              <a:defRPr/>
            </a:pPr>
            <a:r>
              <a:rPr lang="es-MX" sz="6000" b="1" i="1" dirty="0">
                <a:solidFill>
                  <a:srgbClr val="FFFFCC">
                    <a:lumMod val="75000"/>
                  </a:srgbClr>
                </a:solidFill>
                <a:latin typeface="Times New Roman" panose="02020603050405020304" pitchFamily="18" charset="0"/>
              </a:rPr>
              <a:t>de las organizaciones</a:t>
            </a:r>
            <a:endParaRPr lang="es-ES" sz="6000" b="1" i="1" dirty="0">
              <a:solidFill>
                <a:srgbClr val="FFFFCC">
                  <a:lumMod val="75000"/>
                </a:srgbClr>
              </a:solidFill>
              <a:latin typeface="Times New Roman" panose="02020603050405020304" pitchFamily="18" charset="0"/>
            </a:endParaRPr>
          </a:p>
        </p:txBody>
      </p:sp>
    </p:spTree>
    <p:extLst>
      <p:ext uri="{BB962C8B-B14F-4D97-AF65-F5344CB8AC3E}">
        <p14:creationId xmlns:p14="http://schemas.microsoft.com/office/powerpoint/2010/main" val="572333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B2DD42D-0328-497C-B408-00CEF75513E1}"/>
              </a:ext>
            </a:extLst>
          </p:cNvPr>
          <p:cNvSpPr/>
          <p:nvPr/>
        </p:nvSpPr>
        <p:spPr>
          <a:xfrm>
            <a:off x="0" y="140194"/>
            <a:ext cx="9143999" cy="1107932"/>
          </a:xfrm>
          <a:prstGeom prst="rect">
            <a:avLst/>
          </a:prstGeom>
          <a:solidFill>
            <a:schemeClr val="accent1"/>
          </a:solidFill>
        </p:spPr>
        <p:txBody>
          <a:bodyPr wrap="square">
            <a:spAutoFit/>
          </a:bodyPr>
          <a:lstStyle/>
          <a:p>
            <a:pPr lvl="0">
              <a:lnSpc>
                <a:spcPct val="107000"/>
              </a:lnSpc>
            </a:pPr>
            <a:r>
              <a:rPr lang="es-ES" sz="3200" b="1" i="1" dirty="0">
                <a:latin typeface="Arial" panose="020B0604020202020204" pitchFamily="34" charset="0"/>
                <a:cs typeface="Arial" panose="020B0604020202020204" pitchFamily="34" charset="0"/>
              </a:rPr>
              <a:t>En que se esta aplicando la </a:t>
            </a:r>
            <a:r>
              <a:rPr lang="es-ES" sz="3200" b="1" i="1" dirty="0" err="1">
                <a:latin typeface="Arial" panose="020B0604020202020204" pitchFamily="34" charset="0"/>
                <a:cs typeface="Arial" panose="020B0604020202020204" pitchFamily="34" charset="0"/>
              </a:rPr>
              <a:t>TecnoInformática</a:t>
            </a:r>
            <a:r>
              <a:rPr lang="es-ES" sz="3200" b="1" i="1" dirty="0">
                <a:latin typeface="Arial" panose="020B0604020202020204" pitchFamily="34" charset="0"/>
                <a:cs typeface="Arial" panose="020B0604020202020204" pitchFamily="34" charset="0"/>
              </a:rPr>
              <a:t> en las organizaciones??</a:t>
            </a:r>
          </a:p>
        </p:txBody>
      </p:sp>
    </p:spTree>
    <p:extLst>
      <p:ext uri="{BB962C8B-B14F-4D97-AF65-F5344CB8AC3E}">
        <p14:creationId xmlns:p14="http://schemas.microsoft.com/office/powerpoint/2010/main" val="351782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83A956B-3306-4801-A64C-2B9C6897BFC4}"/>
              </a:ext>
            </a:extLst>
          </p:cNvPr>
          <p:cNvSpPr/>
          <p:nvPr/>
        </p:nvSpPr>
        <p:spPr>
          <a:xfrm>
            <a:off x="815925" y="1516382"/>
            <a:ext cx="6689188" cy="5201424"/>
          </a:xfrm>
          <a:prstGeom prst="rect">
            <a:avLst/>
          </a:prstGeom>
        </p:spPr>
        <p:txBody>
          <a:bodyPr wrap="square">
            <a:spAutoFit/>
          </a:bodyPr>
          <a:lstStyle/>
          <a:p>
            <a:r>
              <a:rPr lang="es-MX" sz="2800" b="1" dirty="0">
                <a:latin typeface="Arial" panose="020B0604020202020204" pitchFamily="34" charset="0"/>
                <a:ea typeface="Times New Roman" panose="02020603050405020304" pitchFamily="18" charset="0"/>
                <a:cs typeface="Arial" panose="020B0604020202020204" pitchFamily="34" charset="0"/>
              </a:rPr>
              <a:t>Mercadotecnia e IA</a:t>
            </a:r>
            <a:endParaRPr lang="es-ES" sz="2800" b="1" dirty="0">
              <a:latin typeface="Arial" panose="020B0604020202020204" pitchFamily="34" charset="0"/>
              <a:ea typeface="Times New Roman" panose="02020603050405020304" pitchFamily="18" charset="0"/>
              <a:cs typeface="Arial" panose="020B0604020202020204" pitchFamily="34" charset="0"/>
            </a:endParaRPr>
          </a:p>
          <a:p>
            <a:r>
              <a:rPr lang="es-MX" sz="2800" b="1" dirty="0">
                <a:latin typeface="Arial" panose="020B0604020202020204" pitchFamily="34" charset="0"/>
                <a:cs typeface="Arial" panose="020B0604020202020204" pitchFamily="34" charset="0"/>
              </a:rPr>
              <a:t>Empresas virtuales</a:t>
            </a:r>
          </a:p>
          <a:p>
            <a:r>
              <a:rPr lang="es-MX" sz="2800" b="1" dirty="0">
                <a:latin typeface="Arial" panose="020B0604020202020204" pitchFamily="34" charset="0"/>
                <a:cs typeface="Arial" panose="020B0604020202020204" pitchFamily="34" charset="0"/>
              </a:rPr>
              <a:t>Nube</a:t>
            </a:r>
          </a:p>
          <a:p>
            <a:r>
              <a:rPr lang="es-MX" sz="2800" b="1" dirty="0" err="1">
                <a:latin typeface="Arial" panose="020B0604020202020204" pitchFamily="34" charset="0"/>
                <a:cs typeface="Arial" panose="020B0604020202020204" pitchFamily="34" charset="0"/>
              </a:rPr>
              <a:t>Bots</a:t>
            </a:r>
            <a:r>
              <a:rPr lang="es-MX" sz="2800" b="1" dirty="0">
                <a:latin typeface="Arial" panose="020B0604020202020204" pitchFamily="34" charset="0"/>
                <a:cs typeface="Arial" panose="020B0604020202020204" pitchFamily="34" charset="0"/>
              </a:rPr>
              <a:t> en atención al público</a:t>
            </a:r>
          </a:p>
          <a:p>
            <a:r>
              <a:rPr lang="es-MX" sz="2800" b="1" dirty="0">
                <a:latin typeface="Arial" panose="020B0604020202020204" pitchFamily="34" charset="0"/>
                <a:cs typeface="Arial" panose="020B0604020202020204" pitchFamily="34" charset="0"/>
              </a:rPr>
              <a:t>Bit Data en toma de decisiones</a:t>
            </a:r>
          </a:p>
          <a:p>
            <a:r>
              <a:rPr lang="es-MX" sz="2800" b="1" dirty="0">
                <a:latin typeface="Arial" panose="020B0604020202020204" pitchFamily="34" charset="0"/>
                <a:ea typeface="Times New Roman" panose="02020603050405020304" pitchFamily="18" charset="0"/>
                <a:cs typeface="Arial" panose="020B0604020202020204" pitchFamily="34" charset="0"/>
              </a:rPr>
              <a:t>inteligencia de negocios</a:t>
            </a:r>
            <a:endParaRPr lang="es-ES" sz="2800" b="1" dirty="0">
              <a:latin typeface="Arial" panose="020B0604020202020204" pitchFamily="34" charset="0"/>
              <a:ea typeface="Times New Roman" panose="02020603050405020304" pitchFamily="18" charset="0"/>
              <a:cs typeface="Arial" panose="020B0604020202020204" pitchFamily="34" charset="0"/>
            </a:endParaRPr>
          </a:p>
          <a:p>
            <a:r>
              <a:rPr lang="es-MX" sz="2800" b="1" dirty="0">
                <a:latin typeface="Arial" panose="020B0604020202020204" pitchFamily="34" charset="0"/>
                <a:cs typeface="Arial" panose="020B0604020202020204" pitchFamily="34" charset="0"/>
              </a:rPr>
              <a:t>Diseño de estrategias</a:t>
            </a:r>
          </a:p>
          <a:p>
            <a:endParaRPr lang="es-MX" sz="2800" b="1" dirty="0">
              <a:latin typeface="Arial" panose="020B0604020202020204" pitchFamily="34" charset="0"/>
              <a:cs typeface="Arial" panose="020B0604020202020204" pitchFamily="34" charset="0"/>
            </a:endParaRPr>
          </a:p>
          <a:p>
            <a:pPr>
              <a:spcAft>
                <a:spcPts val="0"/>
              </a:spcAft>
            </a:pPr>
            <a:r>
              <a:rPr lang="es-ES" sz="2800" b="1" dirty="0">
                <a:latin typeface="Arial" panose="020B0604020202020204" pitchFamily="34" charset="0"/>
                <a:ea typeface="Times New Roman" panose="02020603050405020304" pitchFamily="18" charset="0"/>
                <a:cs typeface="Arial" panose="020B0604020202020204" pitchFamily="34" charset="0"/>
              </a:rPr>
              <a:t>Finanzas y bancos, flujo de dinero, </a:t>
            </a:r>
          </a:p>
          <a:p>
            <a:pPr>
              <a:spcAft>
                <a:spcPts val="0"/>
              </a:spcAft>
            </a:pPr>
            <a:r>
              <a:rPr lang="es-ES" sz="2800" b="1" dirty="0">
                <a:latin typeface="Arial" panose="020B0604020202020204" pitchFamily="34" charset="0"/>
                <a:ea typeface="Times New Roman" panose="02020603050405020304" pitchFamily="18" charset="0"/>
                <a:cs typeface="Arial" panose="020B0604020202020204" pitchFamily="34" charset="0"/>
              </a:rPr>
              <a:t>modelos de inversión, bolsa, fractales</a:t>
            </a:r>
          </a:p>
          <a:p>
            <a:pPr>
              <a:spcAft>
                <a:spcPts val="0"/>
              </a:spcAft>
            </a:pPr>
            <a:endParaRPr lang="es-MX" sz="2400" b="1"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s-MX" sz="2800" b="1" dirty="0">
                <a:latin typeface="Arial" panose="020B0604020202020204" pitchFamily="34" charset="0"/>
                <a:ea typeface="Times New Roman" panose="02020603050405020304" pitchFamily="18" charset="0"/>
                <a:cs typeface="Arial" panose="020B0604020202020204" pitchFamily="34" charset="0"/>
              </a:rPr>
              <a:t>B2B</a:t>
            </a:r>
            <a:endParaRPr lang="es-ES" sz="2800" b="1" dirty="0">
              <a:latin typeface="Arial" panose="020B0604020202020204" pitchFamily="34" charset="0"/>
              <a:ea typeface="Times New Roman" panose="02020603050405020304" pitchFamily="18" charset="0"/>
              <a:cs typeface="Arial" panose="020B0604020202020204" pitchFamily="34" charset="0"/>
            </a:endParaRPr>
          </a:p>
        </p:txBody>
      </p:sp>
      <p:sp>
        <p:nvSpPr>
          <p:cNvPr id="3" name="Rectángulo 2">
            <a:extLst>
              <a:ext uri="{FF2B5EF4-FFF2-40B4-BE49-F238E27FC236}">
                <a16:creationId xmlns:a16="http://schemas.microsoft.com/office/drawing/2014/main" id="{FB2DD42D-0328-497C-B408-00CEF75513E1}"/>
              </a:ext>
            </a:extLst>
          </p:cNvPr>
          <p:cNvSpPr/>
          <p:nvPr/>
        </p:nvSpPr>
        <p:spPr>
          <a:xfrm>
            <a:off x="0" y="140194"/>
            <a:ext cx="9143999" cy="1107932"/>
          </a:xfrm>
          <a:prstGeom prst="rect">
            <a:avLst/>
          </a:prstGeom>
        </p:spPr>
        <p:txBody>
          <a:bodyPr wrap="square">
            <a:spAutoFit/>
          </a:bodyPr>
          <a:lstStyle/>
          <a:p>
            <a:pPr lvl="0">
              <a:lnSpc>
                <a:spcPct val="107000"/>
              </a:lnSpc>
            </a:pPr>
            <a:r>
              <a:rPr lang="es-ES" sz="3200" b="1" i="1" dirty="0">
                <a:latin typeface="Arial" panose="020B0604020202020204" pitchFamily="34" charset="0"/>
                <a:cs typeface="Arial" panose="020B0604020202020204" pitchFamily="34" charset="0"/>
              </a:rPr>
              <a:t>En que se esta aplicando la </a:t>
            </a:r>
            <a:r>
              <a:rPr lang="es-ES" sz="3200" b="1" i="1" dirty="0" err="1">
                <a:latin typeface="Arial" panose="020B0604020202020204" pitchFamily="34" charset="0"/>
                <a:cs typeface="Arial" panose="020B0604020202020204" pitchFamily="34" charset="0"/>
              </a:rPr>
              <a:t>TecnoInformática</a:t>
            </a:r>
            <a:r>
              <a:rPr lang="es-ES" sz="3200" b="1" i="1" dirty="0">
                <a:latin typeface="Arial" panose="020B0604020202020204" pitchFamily="34" charset="0"/>
                <a:cs typeface="Arial" panose="020B0604020202020204" pitchFamily="34" charset="0"/>
              </a:rPr>
              <a:t> en las organizaciones??</a:t>
            </a:r>
          </a:p>
        </p:txBody>
      </p:sp>
    </p:spTree>
    <p:extLst>
      <p:ext uri="{BB962C8B-B14F-4D97-AF65-F5344CB8AC3E}">
        <p14:creationId xmlns:p14="http://schemas.microsoft.com/office/powerpoint/2010/main" val="350477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4C3E7A3-4CF7-438E-99EC-2A4566828100}"/>
              </a:ext>
            </a:extLst>
          </p:cNvPr>
          <p:cNvSpPr/>
          <p:nvPr/>
        </p:nvSpPr>
        <p:spPr>
          <a:xfrm>
            <a:off x="379826" y="908096"/>
            <a:ext cx="8018585" cy="2308324"/>
          </a:xfrm>
          <a:prstGeom prst="rect">
            <a:avLst/>
          </a:prstGeom>
        </p:spPr>
        <p:txBody>
          <a:bodyPr wrap="square">
            <a:spAutoFit/>
          </a:bodyPr>
          <a:lstStyle/>
          <a:p>
            <a:r>
              <a:rPr lang="es-ES" sz="3600" b="1" i="1" dirty="0">
                <a:latin typeface="Arial" panose="020B0604020202020204" pitchFamily="34" charset="0"/>
                <a:ea typeface="Times New Roman" panose="02020603050405020304" pitchFamily="18" charset="0"/>
                <a:cs typeface="Arial" panose="020B0604020202020204" pitchFamily="34" charset="0"/>
              </a:rPr>
              <a:t>La informática y los informáticos están transformando completamente las organizaciones, sociedades y países</a:t>
            </a:r>
            <a:endParaRPr lang="es-MX" sz="3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3791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BDC7907-8A5D-41EF-9DCF-2DD61341AD1A}"/>
              </a:ext>
            </a:extLst>
          </p:cNvPr>
          <p:cNvSpPr/>
          <p:nvPr/>
        </p:nvSpPr>
        <p:spPr>
          <a:xfrm>
            <a:off x="0" y="0"/>
            <a:ext cx="9144000" cy="7864717"/>
          </a:xfrm>
          <a:prstGeom prst="rect">
            <a:avLst/>
          </a:prstGeom>
        </p:spPr>
        <p:txBody>
          <a:bodyPr wrap="square">
            <a:spAutoFit/>
          </a:bodyPr>
          <a:lstStyle/>
          <a:p>
            <a:pPr>
              <a:lnSpc>
                <a:spcPct val="107000"/>
              </a:lnSpc>
            </a:pPr>
            <a:r>
              <a:rPr lang="es-MX" sz="3200" b="1" dirty="0">
                <a:latin typeface="Arial" panose="020B0604020202020204" pitchFamily="34" charset="0"/>
                <a:cs typeface="Arial" panose="020B0604020202020204" pitchFamily="34" charset="0"/>
              </a:rPr>
              <a:t>Cambio radical en el modelo de las organizaciones</a:t>
            </a:r>
          </a:p>
          <a:p>
            <a:pPr>
              <a:lnSpc>
                <a:spcPct val="107000"/>
              </a:lnSpc>
              <a:spcAft>
                <a:spcPts val="0"/>
              </a:spcAft>
            </a:pPr>
            <a:endParaRPr lang="es-MX" sz="10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s-MX" sz="2800" b="1" dirty="0">
                <a:latin typeface="Arial" panose="020B0604020202020204" pitchFamily="34" charset="0"/>
                <a:ea typeface="Times New Roman" panose="02020603050405020304" pitchFamily="18" charset="0"/>
                <a:cs typeface="Arial" panose="020B0604020202020204" pitchFamily="34" charset="0"/>
              </a:rPr>
              <a:t>cambio radical de cómo funcionan y que hacen las organizaciones </a:t>
            </a:r>
          </a:p>
          <a:p>
            <a:pPr>
              <a:lnSpc>
                <a:spcPct val="107000"/>
              </a:lnSpc>
              <a:spcAft>
                <a:spcPts val="0"/>
              </a:spcAft>
            </a:pPr>
            <a:endParaRPr lang="es-MX"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n-US" sz="2800" b="1" dirty="0">
                <a:latin typeface="Arial" panose="020B0604020202020204" pitchFamily="34" charset="0"/>
                <a:ea typeface="Times New Roman" panose="02020603050405020304" pitchFamily="18" charset="0"/>
                <a:cs typeface="Arial" panose="020B0604020202020204" pitchFamily="34" charset="0"/>
              </a:rPr>
              <a:t>Waze </a:t>
            </a:r>
            <a:endParaRPr lang="es-MX" sz="28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n-US" b="1"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2"/>
              </a:rPr>
              <a:t>https://www.waze.com/es/</a:t>
            </a:r>
            <a:endParaRPr lang="en-US" b="1" u="sng" dirty="0">
              <a:solidFill>
                <a:srgbClr val="0000FF"/>
              </a:solidFill>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endParaRPr lang="es-MX" sz="8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s-ES" sz="2800" b="1" dirty="0">
                <a:latin typeface="Arial" panose="020B0604020202020204" pitchFamily="34" charset="0"/>
                <a:ea typeface="Times New Roman" panose="02020603050405020304" pitchFamily="18" charset="0"/>
                <a:cs typeface="Arial" panose="020B0604020202020204" pitchFamily="34" charset="0"/>
              </a:rPr>
              <a:t>Google </a:t>
            </a:r>
            <a:r>
              <a:rPr lang="es-ES" sz="2800" b="1" dirty="0" err="1">
                <a:latin typeface="Arial" panose="020B0604020202020204" pitchFamily="34" charset="0"/>
                <a:ea typeface="Times New Roman" panose="02020603050405020304" pitchFamily="18" charset="0"/>
                <a:cs typeface="Arial" panose="020B0604020202020204" pitchFamily="34" charset="0"/>
              </a:rPr>
              <a:t>Maps</a:t>
            </a:r>
            <a:r>
              <a:rPr lang="es-ES" sz="2800" b="1" dirty="0">
                <a:latin typeface="Arial" panose="020B0604020202020204" pitchFamily="34" charset="0"/>
                <a:ea typeface="Times New Roman" panose="02020603050405020304" pitchFamily="18" charset="0"/>
                <a:cs typeface="Arial" panose="020B0604020202020204" pitchFamily="34" charset="0"/>
              </a:rPr>
              <a:t> para móviles</a:t>
            </a:r>
            <a:endParaRPr lang="es-MX" sz="28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s-ES" b="1"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3"/>
              </a:rPr>
              <a:t>https://latam.googleblog.com/2012/09/ayuden-reunir-datos-sobre-el-transito.html</a:t>
            </a:r>
            <a:endParaRPr lang="es-MX" sz="16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s-ES" b="1"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4"/>
              </a:rPr>
              <a:t>http://www.google.com.ar/intl/es-419/mobile/maps/</a:t>
            </a:r>
            <a:endParaRPr lang="es-ES" b="1" u="sng" dirty="0">
              <a:solidFill>
                <a:srgbClr val="0000FF"/>
              </a:solidFill>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endParaRPr lang="es-ES" b="1" u="sng" dirty="0">
              <a:solidFill>
                <a:srgbClr val="0000FF"/>
              </a:solidFill>
              <a:latin typeface="Arial" panose="020B0604020202020204" pitchFamily="34" charset="0"/>
              <a:ea typeface="Times New Roman" panose="02020603050405020304" pitchFamily="18" charset="0"/>
              <a:cs typeface="Arial" panose="020B0604020202020204" pitchFamily="34" charset="0"/>
            </a:endParaRPr>
          </a:p>
          <a:p>
            <a:pPr lvl="0">
              <a:lnSpc>
                <a:spcPct val="107000"/>
              </a:lnSpc>
            </a:pPr>
            <a:r>
              <a:rPr lang="es-MX" sz="2800" b="1" dirty="0">
                <a:solidFill>
                  <a:srgbClr val="DADAAE">
                    <a:lumMod val="20000"/>
                    <a:lumOff val="80000"/>
                  </a:srgbClr>
                </a:solidFill>
                <a:latin typeface="Arial" panose="020B0604020202020204" pitchFamily="34" charset="0"/>
                <a:ea typeface="Times New Roman" panose="02020603050405020304" pitchFamily="18" charset="0"/>
                <a:cs typeface="Arial" panose="020B0604020202020204" pitchFamily="34" charset="0"/>
              </a:rPr>
              <a:t>Amazon tiene un sistema evolutivo consciente del entorno impresionante, que a partir de la interacción con los usuarios orienta y personaliza los perfiles de consumo de la gente</a:t>
            </a:r>
          </a:p>
          <a:p>
            <a:pPr lvl="0">
              <a:lnSpc>
                <a:spcPct val="107000"/>
              </a:lnSpc>
            </a:pPr>
            <a:r>
              <a:rPr lang="es-MX" sz="1050" b="1" u="sng" dirty="0">
                <a:solidFill>
                  <a:srgbClr val="DADAAE">
                    <a:lumMod val="20000"/>
                    <a:lumOff val="80000"/>
                  </a:srgbClr>
                </a:solidFill>
                <a:latin typeface="Arial" panose="020B0604020202020204" pitchFamily="34" charset="0"/>
                <a:ea typeface="Times New Roman" panose="02020603050405020304" pitchFamily="18" charset="0"/>
                <a:cs typeface="Arial" panose="020B0604020202020204" pitchFamily="34" charset="0"/>
                <a:hlinkClick r:id="rId5"/>
              </a:rPr>
              <a:t>https://aws.amazon.com/es/machine-learning/what-is-ai/</a:t>
            </a:r>
            <a:endParaRPr lang="es-MX" sz="1050" b="1" u="sng" dirty="0">
              <a:solidFill>
                <a:srgbClr val="DADAAE">
                  <a:lumMod val="20000"/>
                  <a:lumOff val="80000"/>
                </a:srgbClr>
              </a:solidFill>
              <a:latin typeface="Arial" panose="020B0604020202020204" pitchFamily="34" charset="0"/>
              <a:ea typeface="Times New Roman" panose="02020603050405020304" pitchFamily="18" charset="0"/>
              <a:cs typeface="Arial" panose="020B0604020202020204" pitchFamily="34" charset="0"/>
            </a:endParaRPr>
          </a:p>
          <a:p>
            <a:pPr lvl="0">
              <a:lnSpc>
                <a:spcPct val="107000"/>
              </a:lnSpc>
            </a:pPr>
            <a:endParaRPr lang="es-MX" sz="1050" b="1" dirty="0">
              <a:solidFill>
                <a:srgbClr val="DADAAE">
                  <a:lumMod val="20000"/>
                  <a:lumOff val="80000"/>
                </a:srgbClr>
              </a:solidFill>
              <a:latin typeface="Arial" panose="020B0604020202020204" pitchFamily="34" charset="0"/>
              <a:ea typeface="Times New Roman" panose="02020603050405020304" pitchFamily="18" charset="0"/>
              <a:cs typeface="Arial" panose="020B0604020202020204" pitchFamily="34" charset="0"/>
            </a:endParaRPr>
          </a:p>
          <a:p>
            <a:pPr lvl="0">
              <a:lnSpc>
                <a:spcPct val="107000"/>
              </a:lnSpc>
            </a:pPr>
            <a:r>
              <a:rPr lang="es-MX" sz="1050" b="1" u="sng" dirty="0">
                <a:solidFill>
                  <a:srgbClr val="DADAAE">
                    <a:lumMod val="20000"/>
                    <a:lumOff val="80000"/>
                  </a:srgbClr>
                </a:solidFill>
                <a:latin typeface="Arial" panose="020B0604020202020204" pitchFamily="34" charset="0"/>
                <a:ea typeface="Times New Roman" panose="02020603050405020304" pitchFamily="18" charset="0"/>
                <a:cs typeface="Arial" panose="020B0604020202020204" pitchFamily="34" charset="0"/>
                <a:hlinkClick r:id="rId6"/>
              </a:rPr>
              <a:t>https://hipertextual.com/2017/08/amazon-ia-moda</a:t>
            </a:r>
            <a:endParaRPr lang="es-MX" sz="1050" b="1" dirty="0">
              <a:solidFill>
                <a:srgbClr val="DADAAE">
                  <a:lumMod val="20000"/>
                  <a:lumOff val="80000"/>
                </a:srgbClr>
              </a:solidFill>
              <a:latin typeface="Arial" panose="020B0604020202020204" pitchFamily="34" charset="0"/>
              <a:ea typeface="Times New Roman" panose="02020603050405020304" pitchFamily="18" charset="0"/>
              <a:cs typeface="Arial" panose="020B0604020202020204" pitchFamily="34" charset="0"/>
            </a:endParaRPr>
          </a:p>
          <a:p>
            <a:pPr lvl="0">
              <a:lnSpc>
                <a:spcPct val="107000"/>
              </a:lnSpc>
            </a:pPr>
            <a:r>
              <a:rPr lang="es-MX" sz="2000" b="1" dirty="0">
                <a:solidFill>
                  <a:srgbClr val="DADAAE">
                    <a:lumMod val="20000"/>
                    <a:lumOff val="80000"/>
                  </a:srgbClr>
                </a:solidFill>
                <a:latin typeface="Arial" panose="020B0604020202020204" pitchFamily="34" charset="0"/>
                <a:ea typeface="Times New Roman" panose="02020603050405020304" pitchFamily="18" charset="0"/>
                <a:cs typeface="Arial" panose="020B0604020202020204" pitchFamily="34" charset="0"/>
              </a:rPr>
              <a:t>y según algunos es la causa de que Amazon empiece a liderar el mercado de ventas. </a:t>
            </a:r>
          </a:p>
        </p:txBody>
      </p:sp>
    </p:spTree>
    <p:extLst>
      <p:ext uri="{BB962C8B-B14F-4D97-AF65-F5344CB8AC3E}">
        <p14:creationId xmlns:p14="http://schemas.microsoft.com/office/powerpoint/2010/main" val="2516572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BDC7907-8A5D-41EF-9DCF-2DD61341AD1A}"/>
              </a:ext>
            </a:extLst>
          </p:cNvPr>
          <p:cNvSpPr/>
          <p:nvPr/>
        </p:nvSpPr>
        <p:spPr>
          <a:xfrm>
            <a:off x="0" y="534572"/>
            <a:ext cx="9144000" cy="4994124"/>
          </a:xfrm>
          <a:prstGeom prst="rect">
            <a:avLst/>
          </a:prstGeom>
        </p:spPr>
        <p:txBody>
          <a:bodyPr wrap="square">
            <a:spAutoFit/>
          </a:bodyPr>
          <a:lstStyle/>
          <a:p>
            <a:pPr>
              <a:lnSpc>
                <a:spcPct val="107000"/>
              </a:lnSpc>
            </a:pPr>
            <a:r>
              <a:rPr lang="es-MX" sz="3200" b="1" dirty="0">
                <a:latin typeface="Arial" panose="020B0604020202020204" pitchFamily="34" charset="0"/>
                <a:cs typeface="Arial" panose="020B0604020202020204" pitchFamily="34" charset="0"/>
              </a:rPr>
              <a:t>Cambio radical en el modelo de las organizaciones</a:t>
            </a:r>
          </a:p>
          <a:p>
            <a:pPr>
              <a:lnSpc>
                <a:spcPct val="107000"/>
              </a:lnSpc>
              <a:spcAft>
                <a:spcPts val="0"/>
              </a:spcAft>
            </a:pPr>
            <a:endParaRPr lang="es-MX" sz="1000" b="1" dirty="0">
              <a:latin typeface="Arial" panose="020B0604020202020204" pitchFamily="34" charset="0"/>
              <a:ea typeface="Times New Roman" panose="02020603050405020304" pitchFamily="18" charset="0"/>
              <a:cs typeface="Arial" panose="020B0604020202020204" pitchFamily="34" charset="0"/>
            </a:endParaRPr>
          </a:p>
          <a:p>
            <a:pPr lvl="0">
              <a:lnSpc>
                <a:spcPct val="107000"/>
              </a:lnSpc>
            </a:pPr>
            <a:endParaRPr lang="es-MX" sz="1200" b="1" dirty="0">
              <a:solidFill>
                <a:srgbClr val="FFC000"/>
              </a:solidFill>
              <a:latin typeface="Arial" panose="020B0604020202020204" pitchFamily="34" charset="0"/>
              <a:ea typeface="Times New Roman" panose="02020603050405020304" pitchFamily="18" charset="0"/>
              <a:cs typeface="Arial" panose="020B0604020202020204" pitchFamily="34" charset="0"/>
            </a:endParaRPr>
          </a:p>
          <a:p>
            <a:pPr lvl="0">
              <a:lnSpc>
                <a:spcPct val="107000"/>
              </a:lnSpc>
            </a:pPr>
            <a:r>
              <a:rPr lang="es-MX" sz="3200" b="1" dirty="0">
                <a:solidFill>
                  <a:srgbClr val="FFFFCC">
                    <a:lumMod val="75000"/>
                  </a:srgbClr>
                </a:solidFill>
                <a:latin typeface="Arial" panose="020B0604020202020204" pitchFamily="34" charset="0"/>
                <a:ea typeface="Times New Roman" panose="02020603050405020304" pitchFamily="18" charset="0"/>
                <a:cs typeface="Arial" panose="020B0604020202020204" pitchFamily="34" charset="0"/>
              </a:rPr>
              <a:t>La empresa de hotelería mas grande del mundo no tiene hoteles</a:t>
            </a:r>
          </a:p>
          <a:p>
            <a:pPr>
              <a:lnSpc>
                <a:spcPct val="107000"/>
              </a:lnSpc>
              <a:spcAft>
                <a:spcPts val="0"/>
              </a:spcAft>
            </a:pPr>
            <a:endParaRPr lang="es-MX" sz="1000" b="1" dirty="0">
              <a:latin typeface="Arial" panose="020B0604020202020204" pitchFamily="34" charset="0"/>
              <a:ea typeface="Times New Roman" panose="02020603050405020304" pitchFamily="18" charset="0"/>
              <a:cs typeface="Arial" panose="020B0604020202020204" pitchFamily="34" charset="0"/>
            </a:endParaRPr>
          </a:p>
          <a:p>
            <a:pPr lvl="0">
              <a:lnSpc>
                <a:spcPct val="107000"/>
              </a:lnSpc>
            </a:pPr>
            <a:endParaRPr lang="es-MX" sz="1200" b="1" dirty="0">
              <a:solidFill>
                <a:schemeClr val="accent4">
                  <a:lumMod val="20000"/>
                  <a:lumOff val="80000"/>
                </a:schemeClr>
              </a:solidFill>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s-MX"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Uber es la empresa mas grande de taxis y no tiene taxis. Lo que tiene es un sistema de administración impresionante. </a:t>
            </a:r>
          </a:p>
          <a:p>
            <a:pPr>
              <a:lnSpc>
                <a:spcPct val="107000"/>
              </a:lnSpc>
              <a:spcAft>
                <a:spcPts val="0"/>
              </a:spcAft>
            </a:pPr>
            <a:endParaRPr lang="es-MX" sz="3200" b="1" dirty="0">
              <a:solidFill>
                <a:srgbClr val="FFC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723682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83A956B-3306-4801-A64C-2B9C6897BFC4}"/>
              </a:ext>
            </a:extLst>
          </p:cNvPr>
          <p:cNvSpPr/>
          <p:nvPr/>
        </p:nvSpPr>
        <p:spPr>
          <a:xfrm>
            <a:off x="246185" y="1958352"/>
            <a:ext cx="8651630" cy="3323923"/>
          </a:xfrm>
          <a:prstGeom prst="rect">
            <a:avLst/>
          </a:prstGeom>
          <a:solidFill>
            <a:schemeClr val="accent2"/>
          </a:solidFill>
        </p:spPr>
        <p:txBody>
          <a:bodyPr wrap="square">
            <a:spAutoFit/>
          </a:bodyPr>
          <a:lstStyle/>
          <a:p>
            <a:pPr algn="ctr"/>
            <a:r>
              <a:rPr lang="es-MX" sz="4800" b="1" dirty="0">
                <a:latin typeface="Arial" panose="020B0604020202020204" pitchFamily="34" charset="0"/>
                <a:cs typeface="Arial" panose="020B0604020202020204" pitchFamily="34" charset="0"/>
              </a:rPr>
              <a:t>Cambio radical en el modelo de las organizaciones</a:t>
            </a:r>
          </a:p>
          <a:p>
            <a:pPr algn="ctr"/>
            <a:endParaRPr lang="es-MX" sz="4800" b="1" dirty="0">
              <a:latin typeface="Arial" panose="020B0604020202020204" pitchFamily="34" charset="0"/>
              <a:cs typeface="Arial" panose="020B0604020202020204" pitchFamily="34" charset="0"/>
            </a:endParaRPr>
          </a:p>
          <a:p>
            <a:pPr lvl="0" algn="ctr">
              <a:lnSpc>
                <a:spcPct val="107000"/>
              </a:lnSpc>
            </a:pPr>
            <a:r>
              <a:rPr lang="es-MX" sz="3200" b="1" dirty="0">
                <a:latin typeface="Arial" panose="020B0604020202020204" pitchFamily="34" charset="0"/>
                <a:ea typeface="Times New Roman" panose="02020603050405020304" pitchFamily="18" charset="0"/>
                <a:cs typeface="Arial" panose="020B0604020202020204" pitchFamily="34" charset="0"/>
              </a:rPr>
              <a:t>construcción y desarrollo de nuevos tipos de organizaciones</a:t>
            </a:r>
          </a:p>
        </p:txBody>
      </p:sp>
    </p:spTree>
    <p:extLst>
      <p:ext uri="{BB962C8B-B14F-4D97-AF65-F5344CB8AC3E}">
        <p14:creationId xmlns:p14="http://schemas.microsoft.com/office/powerpoint/2010/main" val="24732692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1F01311-A6D5-490F-8450-2A1E6BE20406}"/>
              </a:ext>
            </a:extLst>
          </p:cNvPr>
          <p:cNvSpPr/>
          <p:nvPr/>
        </p:nvSpPr>
        <p:spPr>
          <a:xfrm>
            <a:off x="0" y="1754526"/>
            <a:ext cx="8975188" cy="4862293"/>
          </a:xfrm>
          <a:prstGeom prst="rect">
            <a:avLst/>
          </a:prstGeom>
        </p:spPr>
        <p:txBody>
          <a:bodyPr wrap="squar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kumimoji="0" lang="es-MX" sz="12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rPr>
              <a:t>Prácticamente todas las grandes empresas del mundo </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rPr>
              <a:t>tienen como un componente integrado a sus funciones sustantivas </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rPr>
              <a:t>o sea las funciones que dan de comer a la empresa</a:t>
            </a:r>
          </a:p>
          <a:p>
            <a:pPr marL="0" marR="0" lvl="0" indent="0" algn="ctr" defTabSz="914400" rtl="0" eaLnBrk="1" fontAlgn="auto" latinLnBrk="0" hangingPunct="1">
              <a:lnSpc>
                <a:spcPct val="107000"/>
              </a:lnSpc>
              <a:spcBef>
                <a:spcPts val="0"/>
              </a:spcBef>
              <a:spcAft>
                <a:spcPts val="0"/>
              </a:spcAft>
              <a:buClrTx/>
              <a:buSzTx/>
              <a:buFontTx/>
              <a:buNone/>
              <a:tabLst/>
              <a:defRPr/>
            </a:pPr>
            <a:endPar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rPr>
              <a:t>a sistemas informáticos impresionantes que se basan principalmente en la ubicuidad y la I.A. integradas</a:t>
            </a:r>
          </a:p>
        </p:txBody>
      </p:sp>
      <p:sp>
        <p:nvSpPr>
          <p:cNvPr id="4" name="Rectángulo 3">
            <a:extLst>
              <a:ext uri="{FF2B5EF4-FFF2-40B4-BE49-F238E27FC236}">
                <a16:creationId xmlns:a16="http://schemas.microsoft.com/office/drawing/2014/main" id="{5753E10D-01AA-4DCB-BAF4-88CCB07C20F3}"/>
              </a:ext>
            </a:extLst>
          </p:cNvPr>
          <p:cNvSpPr/>
          <p:nvPr/>
        </p:nvSpPr>
        <p:spPr>
          <a:xfrm>
            <a:off x="0" y="184866"/>
            <a:ext cx="6668086" cy="1569660"/>
          </a:xfrm>
          <a:prstGeom prst="rect">
            <a:avLst/>
          </a:prstGeom>
          <a:solidFill>
            <a:schemeClr val="accent2"/>
          </a:solidFill>
        </p:spPr>
        <p:txBody>
          <a:bodyPr wrap="square">
            <a:spAutoFit/>
          </a:bodyPr>
          <a:lstStyle/>
          <a:p>
            <a:pPr lvl="0" algn="ctr"/>
            <a:r>
              <a:rPr lang="es-MX" sz="4800" b="1" dirty="0">
                <a:latin typeface="Arial" panose="020B0604020202020204" pitchFamily="34" charset="0"/>
                <a:cs typeface="Arial" panose="020B0604020202020204" pitchFamily="34" charset="0"/>
              </a:rPr>
              <a:t>Impacto en las áreas sustantivas</a:t>
            </a:r>
          </a:p>
        </p:txBody>
      </p:sp>
    </p:spTree>
    <p:extLst>
      <p:ext uri="{BB962C8B-B14F-4D97-AF65-F5344CB8AC3E}">
        <p14:creationId xmlns:p14="http://schemas.microsoft.com/office/powerpoint/2010/main" val="3147846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BDC7907-8A5D-41EF-9DCF-2DD61341AD1A}"/>
              </a:ext>
            </a:extLst>
          </p:cNvPr>
          <p:cNvSpPr/>
          <p:nvPr/>
        </p:nvSpPr>
        <p:spPr>
          <a:xfrm>
            <a:off x="154744" y="745588"/>
            <a:ext cx="8834511" cy="4975529"/>
          </a:xfrm>
          <a:prstGeom prst="rect">
            <a:avLst/>
          </a:prstGeom>
        </p:spPr>
        <p:txBody>
          <a:bodyPr wrap="square">
            <a:spAutoFit/>
          </a:bodyPr>
          <a:lstStyle/>
          <a:p>
            <a:pPr lvl="0"/>
            <a:r>
              <a:rPr lang="es-MX" sz="3600" b="1" dirty="0">
                <a:solidFill>
                  <a:srgbClr val="FFFFCC"/>
                </a:solidFill>
                <a:latin typeface="Arial" panose="020B0604020202020204" pitchFamily="34" charset="0"/>
                <a:cs typeface="Arial" panose="020B0604020202020204" pitchFamily="34" charset="0"/>
              </a:rPr>
              <a:t>Apoyo en el desarrollo </a:t>
            </a:r>
            <a:r>
              <a:rPr kumimoji="0" lang="es-MX" sz="36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de nuevos productos e industrias</a:t>
            </a:r>
            <a:endParaRPr kumimoji="0" lang="es-ES" sz="36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36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Desarrollo de un </a:t>
            </a:r>
            <a:r>
              <a:rPr kumimoji="0" lang="es-ES" sz="2800" b="1" i="0" u="none" strike="noStrike" kern="1200" cap="none" spc="0" normalizeH="0" baseline="0" noProof="0" dirty="0" err="1">
                <a:ln>
                  <a:noFill/>
                </a:ln>
                <a:solidFill>
                  <a:srgbClr val="FFFFCC"/>
                </a:solidFill>
                <a:effectLst/>
                <a:uLnTx/>
                <a:uFillTx/>
                <a:latin typeface="Arial" panose="020B0604020202020204" pitchFamily="34" charset="0"/>
                <a:ea typeface="+mn-ea"/>
                <a:cs typeface="Arial" panose="020B0604020202020204" pitchFamily="34" charset="0"/>
              </a:rPr>
              <a:t>stellarator</a:t>
            </a:r>
            <a:r>
              <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 un campo </a:t>
            </a:r>
            <a:r>
              <a:rPr kumimoji="0" lang="es-MX" sz="2800" b="1" i="0" u="none" strike="noStrike" kern="1200" cap="none" spc="0" normalizeH="0" baseline="0" noProof="0" dirty="0" err="1">
                <a:ln>
                  <a:noFill/>
                </a:ln>
                <a:solidFill>
                  <a:srgbClr val="FFFFCC"/>
                </a:solidFill>
                <a:effectLst/>
                <a:uLnTx/>
                <a:uFillTx/>
                <a:latin typeface="Arial" panose="020B0604020202020204" pitchFamily="34" charset="0"/>
                <a:ea typeface="+mn-ea"/>
                <a:cs typeface="Arial" panose="020B0604020202020204" pitchFamily="34" charset="0"/>
              </a:rPr>
              <a:t>magnetico</a:t>
            </a:r>
            <a:r>
              <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 para mantener plasma caliente encerrado.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Diseño de antenas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Diseño de un avión</a:t>
            </a: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s-ES" sz="1200" b="1" i="0"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rPr>
              <a:t>Qué es </a:t>
            </a:r>
            <a:r>
              <a:rPr kumimoji="0" lang="es-MX" sz="2000" b="1" i="0" u="none" strike="noStrike" kern="1200" cap="none" spc="0" normalizeH="0" baseline="0" noProof="0" dirty="0" err="1">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rPr>
              <a:t>TensorFlow</a:t>
            </a:r>
            <a:r>
              <a:rPr kumimoji="0" lang="es-MX" sz="20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rPr>
              <a:t>: La librería de inteligencia artificial de Google </a:t>
            </a:r>
          </a:p>
          <a:p>
            <a:pPr>
              <a:lnSpc>
                <a:spcPct val="107000"/>
              </a:lnSpc>
            </a:pPr>
            <a:r>
              <a:rPr kumimoji="0" lang="es-MX" sz="18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hlinkClick r:id="rId2"/>
              </a:rPr>
              <a:t>https://www.youtube.com/watch?v=facSt_45Yyk</a:t>
            </a:r>
            <a:endParaRPr kumimoji="0" lang="es-MX" sz="1800" b="1" i="0" u="none" strike="noStrike" kern="1200" cap="none" spc="0" normalizeH="0" baseline="0" noProof="0" dirty="0">
              <a:ln>
                <a:noFill/>
              </a:ln>
              <a:solidFill>
                <a:srgbClr val="FFFFCC"/>
              </a:solidFill>
              <a:effectLst/>
              <a:uLnTx/>
              <a:uFillTx/>
              <a:latin typeface="Arial" panose="020B0604020202020204" pitchFamily="34" charset="0"/>
              <a:ea typeface="Times New Roman" panose="02020603050405020304" pitchFamily="18" charset="0"/>
              <a:cs typeface="Arial" panose="020B0604020202020204" pitchFamily="34" charset="0"/>
            </a:endParaRPr>
          </a:p>
          <a:p>
            <a:pPr>
              <a:lnSpc>
                <a:spcPct val="107000"/>
              </a:lnSpc>
            </a:pPr>
            <a:r>
              <a:rPr lang="es-MX" dirty="0">
                <a:solidFill>
                  <a:srgbClr val="FFFFCC"/>
                </a:solidFill>
                <a:latin typeface="Arial" panose="020B0604020202020204" pitchFamily="34" charset="0"/>
                <a:cs typeface="Arial" panose="020B0604020202020204" pitchFamily="34" charset="0"/>
              </a:rPr>
              <a:t>Minuto 10 a 16  </a:t>
            </a:r>
          </a:p>
        </p:txBody>
      </p:sp>
    </p:spTree>
    <p:extLst>
      <p:ext uri="{BB962C8B-B14F-4D97-AF65-F5344CB8AC3E}">
        <p14:creationId xmlns:p14="http://schemas.microsoft.com/office/powerpoint/2010/main" val="23477823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89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2274" name="Rectangle 2">
            <a:extLst>
              <a:ext uri="{FF2B5EF4-FFF2-40B4-BE49-F238E27FC236}">
                <a16:creationId xmlns:a16="http://schemas.microsoft.com/office/drawing/2014/main" id="{71390B41-3166-4836-A40C-1D89629EF0DD}"/>
              </a:ext>
            </a:extLst>
          </p:cNvPr>
          <p:cNvSpPr>
            <a:spLocks noGrp="1" noChangeArrowheads="1"/>
          </p:cNvSpPr>
          <p:nvPr>
            <p:ph type="body" idx="1"/>
          </p:nvPr>
        </p:nvSpPr>
        <p:spPr>
          <a:xfrm>
            <a:off x="0" y="1969476"/>
            <a:ext cx="9144000" cy="2630659"/>
          </a:xfrm>
          <a:noFill/>
          <a:ln/>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pPr algn="ctr">
              <a:spcBef>
                <a:spcPct val="0"/>
              </a:spcBef>
              <a:buClrTx/>
              <a:buFontTx/>
              <a:buNone/>
            </a:pPr>
            <a:r>
              <a:rPr lang="es-MX" altLang="es-MX" sz="3600" b="1" dirty="0">
                <a:solidFill>
                  <a:schemeClr val="accent2">
                    <a:lumMod val="40000"/>
                    <a:lumOff val="60000"/>
                  </a:schemeClr>
                </a:solidFill>
                <a:cs typeface="Times New Roman" panose="02020603050405020304" pitchFamily="18" charset="0"/>
              </a:rPr>
              <a:t>Es un espacio sobre</a:t>
            </a:r>
          </a:p>
          <a:p>
            <a:pPr algn="ctr">
              <a:spcBef>
                <a:spcPct val="0"/>
              </a:spcBef>
              <a:buClrTx/>
              <a:buFontTx/>
              <a:buNone/>
            </a:pPr>
            <a:r>
              <a:rPr lang="es-MX" altLang="es-MX" sz="5400" b="1" dirty="0">
                <a:solidFill>
                  <a:schemeClr val="tx1">
                    <a:lumMod val="90000"/>
                  </a:schemeClr>
                </a:solidFill>
                <a:cs typeface="Times New Roman" panose="02020603050405020304" pitchFamily="18" charset="0"/>
              </a:rPr>
              <a:t>Informática Administrativa y Alta Dirección</a:t>
            </a:r>
            <a:r>
              <a:rPr lang="es-MX" altLang="es-MX" sz="5400" b="1" dirty="0">
                <a:solidFill>
                  <a:schemeClr val="tx2"/>
                </a:solidFill>
                <a:cs typeface="Times New Roman" panose="02020603050405020304" pitchFamily="18" charset="0"/>
              </a:rPr>
              <a:t> </a:t>
            </a:r>
          </a:p>
        </p:txBody>
      </p:sp>
    </p:spTree>
    <p:extLst>
      <p:ext uri="{BB962C8B-B14F-4D97-AF65-F5344CB8AC3E}">
        <p14:creationId xmlns:p14="http://schemas.microsoft.com/office/powerpoint/2010/main" val="594500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8A6715E-DC4A-406D-9D4B-14B0DF8D802F}"/>
              </a:ext>
            </a:extLst>
          </p:cNvPr>
          <p:cNvSpPr/>
          <p:nvPr/>
        </p:nvSpPr>
        <p:spPr>
          <a:xfrm>
            <a:off x="0" y="200747"/>
            <a:ext cx="9144000" cy="4117409"/>
          </a:xfrm>
          <a:prstGeom prst="rect">
            <a:avLst/>
          </a:prstGeom>
        </p:spPr>
        <p:txBody>
          <a:bodyPr wrap="square">
            <a:spAutoFit/>
          </a:bodyPr>
          <a:lstStyle/>
          <a:p>
            <a:pPr>
              <a:lnSpc>
                <a:spcPct val="107000"/>
              </a:lnSpc>
            </a:pPr>
            <a:r>
              <a:rPr lang="es-MX" sz="5400" b="1" i="1" dirty="0">
                <a:solidFill>
                  <a:srgbClr val="92D050"/>
                </a:solidFill>
                <a:latin typeface="Arial" panose="020B0604020202020204" pitchFamily="34" charset="0"/>
                <a:cs typeface="Arial" panose="020B0604020202020204" pitchFamily="34" charset="0"/>
              </a:rPr>
              <a:t>Construcción de productos</a:t>
            </a:r>
          </a:p>
          <a:p>
            <a:pPr>
              <a:lnSpc>
                <a:spcPct val="107000"/>
              </a:lnSpc>
              <a:spcAft>
                <a:spcPts val="0"/>
              </a:spcAft>
            </a:pPr>
            <a:r>
              <a:rPr lang="es-MX" sz="5400" b="1" i="1" dirty="0">
                <a:solidFill>
                  <a:srgbClr val="92D050"/>
                </a:solidFill>
                <a:latin typeface="Arial" panose="020B0604020202020204" pitchFamily="34" charset="0"/>
                <a:cs typeface="Arial" panose="020B0604020202020204" pitchFamily="34" charset="0"/>
              </a:rPr>
              <a:t>     </a:t>
            </a:r>
            <a:r>
              <a:rPr lang="es-ES" sz="5400" b="1" i="1" dirty="0">
                <a:solidFill>
                  <a:srgbClr val="92D050"/>
                </a:solidFill>
                <a:latin typeface="Arial" panose="020B0604020202020204" pitchFamily="34" charset="0"/>
                <a:cs typeface="Arial" panose="020B0604020202020204" pitchFamily="34" charset="0"/>
              </a:rPr>
              <a:t>de </a:t>
            </a:r>
            <a:r>
              <a:rPr lang="es-ES" sz="5400" b="1" i="1" dirty="0" err="1">
                <a:solidFill>
                  <a:srgbClr val="92D050"/>
                </a:solidFill>
                <a:latin typeface="Arial" panose="020B0604020202020204" pitchFamily="34" charset="0"/>
                <a:cs typeface="Arial" panose="020B0604020202020204" pitchFamily="34" charset="0"/>
              </a:rPr>
              <a:t>TecnoInformática</a:t>
            </a:r>
            <a:endParaRPr lang="es-ES" sz="5400" b="1" i="1" dirty="0">
              <a:solidFill>
                <a:srgbClr val="92D050"/>
              </a:solidFill>
              <a:latin typeface="Arial" panose="020B0604020202020204" pitchFamily="34" charset="0"/>
              <a:cs typeface="Arial" panose="020B0604020202020204" pitchFamily="34" charset="0"/>
            </a:endParaRPr>
          </a:p>
          <a:p>
            <a:pPr lvl="0" defTabSz="457200">
              <a:spcAft>
                <a:spcPts val="1200"/>
              </a:spcAft>
              <a:defRPr/>
            </a:pPr>
            <a:endParaRPr lang="es-MX" sz="3400" b="1" i="1" dirty="0">
              <a:latin typeface="Arial" panose="020B0604020202020204" pitchFamily="34" charset="0"/>
              <a:cs typeface="Arial" panose="020B0604020202020204" pitchFamily="34" charset="0"/>
            </a:endParaRPr>
          </a:p>
          <a:p>
            <a:pPr lvl="0" defTabSz="457200">
              <a:spcAft>
                <a:spcPts val="1200"/>
              </a:spcAft>
              <a:defRPr/>
            </a:pPr>
            <a:r>
              <a:rPr lang="es-MX" sz="3400" b="1" i="1" dirty="0">
                <a:latin typeface="Arial" panose="020B0604020202020204" pitchFamily="34" charset="0"/>
                <a:cs typeface="Arial" panose="020B0604020202020204" pitchFamily="34" charset="0"/>
              </a:rPr>
              <a:t>uno de los grandes negocios en el mundo, que esta propiciando el desarrollo de los países mas avanzados del mundo</a:t>
            </a:r>
            <a:endParaRPr lang="es-MX" sz="3400" b="1" i="1" dirty="0">
              <a:solidFill>
                <a:srgbClr val="FFFFCC">
                  <a:lumMod val="75000"/>
                </a:srgbClr>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095031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33038ED-0739-45C5-9A9A-3E8D274C6E50}"/>
              </a:ext>
            </a:extLst>
          </p:cNvPr>
          <p:cNvSpPr/>
          <p:nvPr/>
        </p:nvSpPr>
        <p:spPr>
          <a:xfrm>
            <a:off x="0" y="0"/>
            <a:ext cx="9144000" cy="67403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Titanes de la Inteligencia Artificial: El Futuro de Ayer Hoy - José </a:t>
            </a:r>
            <a:r>
              <a:rPr kumimoji="0" lang="es-ES" sz="32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Elias</a:t>
            </a: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 (eliax.com) | </a:t>
            </a:r>
            <a:r>
              <a:rPr kumimoji="0" lang="es-ES" sz="32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GeneXus</a:t>
            </a: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 GX27</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rPr>
              <a:t>https://www.youtube.com/watch?v=ed-cWW31Wl4</a:t>
            </a:r>
            <a:endParaRPr kumimoji="0" lang="es-E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Min. 0:58</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La nación que lidere en I.A. será la Nación que gobierne al mundo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Vladimir Putin   Presidente de Rusia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Min. 1:47 - 3:06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{Como caen y suben imperios...}</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En el 2016 la  administración de Obama publico 3 reportes con una clara conclusión. </a:t>
            </a: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Invertir en IA es de </a:t>
            </a:r>
            <a:r>
              <a:rPr kumimoji="0" lang="es-ES" sz="2200" b="0" i="0"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Times New Roman"/>
              </a:rPr>
              <a:t>interes</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 estratégico y urgente a escala nacional, a nivel militar de inteligencia y social.</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En el 2017 el gobierno Chino “toma prestado” el reporte y lo re-publica como su “Plan de Desarrollo para la Próxima Generación de IA”</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En el 2017 la administración Trump recorta el presupuesto de la NSF a solo US$175M</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.China por su parte esta invirtiendo US$150,000M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Y en tecnología hay un paralelo</a:t>
            </a:r>
          </a:p>
        </p:txBody>
      </p:sp>
    </p:spTree>
    <p:extLst>
      <p:ext uri="{BB962C8B-B14F-4D97-AF65-F5344CB8AC3E}">
        <p14:creationId xmlns:p14="http://schemas.microsoft.com/office/powerpoint/2010/main" val="1575648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9288AB4-10D2-489C-BE5A-223DE51359AA}"/>
              </a:ext>
            </a:extLst>
          </p:cNvPr>
          <p:cNvSpPr/>
          <p:nvPr/>
        </p:nvSpPr>
        <p:spPr>
          <a:xfrm>
            <a:off x="0" y="0"/>
            <a:ext cx="9143999" cy="6894195"/>
          </a:xfrm>
          <a:prstGeom prst="rect">
            <a:avLst/>
          </a:prstGeom>
        </p:spPr>
        <p:txBody>
          <a:bodyPr wrap="square">
            <a:spAutoFit/>
          </a:bodyPr>
          <a:lstStyle/>
          <a:p>
            <a:pPr algn="ctr">
              <a:spcAft>
                <a:spcPts val="0"/>
              </a:spcAft>
            </a:pPr>
            <a:r>
              <a:rPr lang="es-ES" sz="4000" b="1" dirty="0">
                <a:solidFill>
                  <a:srgbClr val="FFFF00"/>
                </a:solidFill>
                <a:latin typeface="Times New Roman" panose="02020603050405020304" pitchFamily="18" charset="0"/>
                <a:ea typeface="Times New Roman" panose="02020603050405020304" pitchFamily="18" charset="0"/>
              </a:rPr>
              <a:t>California ahora es la quinta economía más grande del mundo, superando a Reino Unido</a:t>
            </a:r>
          </a:p>
          <a:p>
            <a:pPr>
              <a:spcAft>
                <a:spcPts val="0"/>
              </a:spcAft>
            </a:pPr>
            <a:r>
              <a:rPr lang="en-US" sz="3200" b="1" dirty="0">
                <a:solidFill>
                  <a:srgbClr val="FFFF00"/>
                </a:solidFill>
                <a:latin typeface="Times New Roman" panose="02020603050405020304" pitchFamily="18" charset="0"/>
                <a:ea typeface="Times New Roman" panose="02020603050405020304" pitchFamily="18" charset="0"/>
              </a:rPr>
              <a:t>The Associated Press . </a:t>
            </a:r>
            <a:r>
              <a:rPr lang="es-ES" sz="3200" b="1" dirty="0">
                <a:solidFill>
                  <a:srgbClr val="FFFF00"/>
                </a:solidFill>
                <a:latin typeface="Times New Roman" panose="02020603050405020304" pitchFamily="18" charset="0"/>
                <a:ea typeface="Times New Roman" panose="02020603050405020304" pitchFamily="18" charset="0"/>
              </a:rPr>
              <a:t>5 de Mayo del 2018</a:t>
            </a:r>
          </a:p>
          <a:p>
            <a:pPr>
              <a:spcAft>
                <a:spcPts val="0"/>
              </a:spcAft>
            </a:pPr>
            <a:endParaRPr lang="es-ES" sz="2000" b="1" dirty="0">
              <a:solidFill>
                <a:srgbClr val="FFFF00"/>
              </a:solidFill>
              <a:latin typeface="Times New Roman" panose="02020603050405020304" pitchFamily="18" charset="0"/>
              <a:ea typeface="Times New Roman" panose="02020603050405020304" pitchFamily="18" charset="0"/>
            </a:endParaRPr>
          </a:p>
          <a:p>
            <a:pPr>
              <a:spcAft>
                <a:spcPts val="0"/>
              </a:spcAft>
            </a:pPr>
            <a:r>
              <a:rPr lang="es-ES" sz="3200" b="1" dirty="0">
                <a:solidFill>
                  <a:srgbClr val="FFFF00"/>
                </a:solidFill>
                <a:latin typeface="Times New Roman" panose="02020603050405020304" pitchFamily="18" charset="0"/>
                <a:ea typeface="Times New Roman" panose="02020603050405020304" pitchFamily="18" charset="0"/>
              </a:rPr>
              <a:t>“La enorme inmensidad de la economía de California, hogar de casi 40 millones de personas. Está compuesto por un </a:t>
            </a:r>
            <a:r>
              <a:rPr lang="es-ES" sz="4000" b="1" dirty="0">
                <a:solidFill>
                  <a:srgbClr val="FFC000"/>
                </a:solidFill>
                <a:latin typeface="Times New Roman" panose="02020603050405020304" pitchFamily="18" charset="0"/>
                <a:ea typeface="Times New Roman" panose="02020603050405020304" pitchFamily="18" charset="0"/>
              </a:rPr>
              <a:t>próspero sector tecnológico en Silicon Valley</a:t>
            </a:r>
            <a:r>
              <a:rPr lang="es-ES" sz="3200" b="1" dirty="0">
                <a:solidFill>
                  <a:srgbClr val="FFFF00"/>
                </a:solidFill>
                <a:latin typeface="Times New Roman" panose="02020603050405020304" pitchFamily="18" charset="0"/>
                <a:ea typeface="Times New Roman" panose="02020603050405020304" pitchFamily="18" charset="0"/>
              </a:rPr>
              <a:t>, la capital mundial del entretenimiento en Hollywood y la ensaladera de la nación en el corazón agrícola del Valle Central”</a:t>
            </a:r>
          </a:p>
          <a:p>
            <a:pPr>
              <a:spcAft>
                <a:spcPts val="0"/>
              </a:spcAft>
            </a:pPr>
            <a:r>
              <a:rPr lang="es-ES" b="1" u="sng" dirty="0">
                <a:solidFill>
                  <a:srgbClr val="FFFF00"/>
                </a:solidFill>
                <a:latin typeface="Times New Roman" panose="02020603050405020304" pitchFamily="18" charset="0"/>
                <a:ea typeface="Times New Roman" panose="02020603050405020304" pitchFamily="18" charset="0"/>
                <a:hlinkClick r:id="rId2"/>
              </a:rPr>
              <a:t>https://mundohispanico.com/dinero/california-es-quinta-economia-mas-grande-del-mundo</a:t>
            </a:r>
            <a:endParaRPr lang="es-ES" b="1" dirty="0">
              <a:solidFill>
                <a:srgbClr val="FFFF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288867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478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FFB160D-3FEA-4C02-BC0B-1A75FACADB4E}"/>
              </a:ext>
            </a:extLst>
          </p:cNvPr>
          <p:cNvSpPr/>
          <p:nvPr/>
        </p:nvSpPr>
        <p:spPr>
          <a:xfrm>
            <a:off x="0" y="0"/>
            <a:ext cx="9144000" cy="3724096"/>
          </a:xfrm>
          <a:prstGeom prst="rect">
            <a:avLst/>
          </a:prstGeom>
        </p:spPr>
        <p:txBody>
          <a:bodyPr wrap="square">
            <a:spAutoFit/>
          </a:bodyPr>
          <a:lstStyle/>
          <a:p>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Desarrollo de productos de</a:t>
            </a:r>
          </a:p>
          <a:p>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   </a:t>
            </a:r>
            <a:r>
              <a:rPr lang="es-MX" sz="4800" b="1" dirty="0" err="1">
                <a:solidFill>
                  <a:srgbClr val="92D050"/>
                </a:solidFill>
                <a:latin typeface="Arial" panose="020B0604020202020204" pitchFamily="34" charset="0"/>
                <a:ea typeface="Calibri" panose="020F0502020204030204" pitchFamily="34" charset="0"/>
                <a:cs typeface="Arial" panose="020B0604020202020204" pitchFamily="34" charset="0"/>
              </a:rPr>
              <a:t>Tecnoinformática</a:t>
            </a:r>
            <a:endPar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endParaRPr>
          </a:p>
          <a:p>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          </a:t>
            </a:r>
          </a:p>
          <a:p>
            <a:endParaRPr lang="es-MX" sz="4800" b="1" dirty="0">
              <a:latin typeface="Arial" panose="020B0604020202020204" pitchFamily="34" charset="0"/>
              <a:ea typeface="Calibri" panose="020F0502020204030204" pitchFamily="34" charset="0"/>
              <a:cs typeface="Arial" panose="020B0604020202020204" pitchFamily="34" charset="0"/>
            </a:endParaRPr>
          </a:p>
          <a:p>
            <a:r>
              <a:rPr lang="es-MX" sz="4400" b="1" dirty="0">
                <a:latin typeface="Arial" panose="020B0604020202020204" pitchFamily="34" charset="0"/>
                <a:ea typeface="Calibri" panose="020F0502020204030204" pitchFamily="34" charset="0"/>
                <a:cs typeface="Arial" panose="020B0604020202020204" pitchFamily="34" charset="0"/>
              </a:rPr>
              <a:t>Ver lo que se ha desarrollado</a:t>
            </a:r>
          </a:p>
        </p:txBody>
      </p:sp>
    </p:spTree>
    <p:extLst>
      <p:ext uri="{BB962C8B-B14F-4D97-AF65-F5344CB8AC3E}">
        <p14:creationId xmlns:p14="http://schemas.microsoft.com/office/powerpoint/2010/main" val="41230437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ángulo 2"/>
          <p:cNvSpPr>
            <a:spLocks noChangeArrowheads="1"/>
          </p:cNvSpPr>
          <p:nvPr/>
        </p:nvSpPr>
        <p:spPr bwMode="auto">
          <a:xfrm>
            <a:off x="0" y="169447"/>
            <a:ext cx="84963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FF59"/>
                </a:solidFill>
                <a:effectLst/>
                <a:uLnTx/>
                <a:uFillTx/>
                <a:latin typeface="Times New Roman" panose="02020603050405020304" pitchFamily="18" charset="0"/>
                <a:ea typeface="+mn-ea"/>
                <a:cs typeface="Times New Roman" panose="02020603050405020304" pitchFamily="18" charset="0"/>
              </a:rPr>
              <a:t>Sistema validador de datos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0" u="none" strike="noStrike" kern="1200" cap="none" spc="0" normalizeH="0" baseline="0" noProof="0" dirty="0">
                <a:ln>
                  <a:noFill/>
                </a:ln>
                <a:solidFill>
                  <a:srgbClr val="FFC285"/>
                </a:solidFill>
                <a:effectLst/>
                <a:uLnTx/>
                <a:uFillTx/>
                <a:latin typeface="Times New Roman" panose="02020603050405020304" pitchFamily="18" charset="0"/>
                <a:ea typeface="+mn-ea"/>
                <a:cs typeface="Times New Roman" panose="02020603050405020304" pitchFamily="18" charset="0"/>
              </a:rPr>
              <a:t>Guillermina Pérez Salas                    1975</a:t>
            </a:r>
            <a:endParaRPr kumimoji="0" lang="es-MX" altLang="es-MX" sz="3000" b="0" i="0" u="none" strike="noStrike" kern="1200" cap="none" spc="0" normalizeH="0" baseline="0" noProof="0" dirty="0">
              <a:ln>
                <a:noFill/>
              </a:ln>
              <a:solidFill>
                <a:srgbClr val="FFC285"/>
              </a:solidFill>
              <a:effectLst/>
              <a:uLnTx/>
              <a:uFillTx/>
              <a:latin typeface="Times New Roman" panose="02020603050405020304" pitchFamily="18" charset="0"/>
              <a:ea typeface="+mn-ea"/>
              <a:cs typeface="Times New Roman" panose="02020603050405020304" pitchFamily="18" charset="0"/>
            </a:endParaRPr>
          </a:p>
        </p:txBody>
      </p:sp>
      <p:sp>
        <p:nvSpPr>
          <p:cNvPr id="3" name="Título 2"/>
          <p:cNvSpPr>
            <a:spLocks noGrp="1"/>
          </p:cNvSpPr>
          <p:nvPr>
            <p:ph type="title"/>
          </p:nvPr>
        </p:nvSpPr>
        <p:spPr>
          <a:xfrm>
            <a:off x="0" y="1215611"/>
            <a:ext cx="8785225" cy="1344710"/>
          </a:xfrm>
        </p:spPr>
        <p:txBody>
          <a:bodyPr/>
          <a:lstStyle/>
          <a:p>
            <a:pPr algn="l"/>
            <a:r>
              <a:rPr lang="es-MX" altLang="es-MX" sz="2800" b="1" dirty="0">
                <a:solidFill>
                  <a:srgbClr val="CCFF99"/>
                </a:solidFill>
              </a:rPr>
              <a:t>representó los registros y todos sus campos como oraciones de un lenguaje, donde describió las características de los campo.</a:t>
            </a:r>
            <a:endParaRPr lang="es-MX" altLang="es-MX" sz="2800" b="1" dirty="0">
              <a:solidFill>
                <a:schemeClr val="tx1"/>
              </a:solidFill>
            </a:endParaRPr>
          </a:p>
        </p:txBody>
      </p:sp>
      <p:sp>
        <p:nvSpPr>
          <p:cNvPr id="4" name="Rectángulo 2">
            <a:extLst>
              <a:ext uri="{FF2B5EF4-FFF2-40B4-BE49-F238E27FC236}">
                <a16:creationId xmlns:a16="http://schemas.microsoft.com/office/drawing/2014/main" id="{84525E2E-5B83-454B-AA72-F3D0506F3250}"/>
              </a:ext>
            </a:extLst>
          </p:cNvPr>
          <p:cNvSpPr>
            <a:spLocks noChangeArrowheads="1"/>
          </p:cNvSpPr>
          <p:nvPr/>
        </p:nvSpPr>
        <p:spPr bwMode="auto">
          <a:xfrm>
            <a:off x="0" y="2936875"/>
            <a:ext cx="6985000"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FF59"/>
                </a:solidFill>
                <a:effectLst/>
                <a:uLnTx/>
                <a:uFillTx/>
                <a:latin typeface="Times New Roman" panose="02020603050405020304" pitchFamily="18" charset="0"/>
                <a:ea typeface="+mn-ea"/>
                <a:cs typeface="Times New Roman" panose="02020603050405020304" pitchFamily="18" charset="0"/>
              </a:rPr>
              <a:t>Sistema Evolutivo Generador de Nominas Federales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0" u="none" strike="noStrike" kern="1200" cap="none" spc="0" normalizeH="0" baseline="0" noProof="0" dirty="0">
                <a:ln>
                  <a:noFill/>
                </a:ln>
                <a:solidFill>
                  <a:srgbClr val="FFC285"/>
                </a:solidFill>
                <a:effectLst/>
                <a:uLnTx/>
                <a:uFillTx/>
                <a:latin typeface="Times New Roman" panose="02020603050405020304" pitchFamily="18" charset="0"/>
                <a:ea typeface="+mn-ea"/>
                <a:cs typeface="Times New Roman" panose="02020603050405020304" pitchFamily="18" charset="0"/>
              </a:rPr>
              <a:t>Juan Martín González Vázquez       1983 </a:t>
            </a:r>
            <a:endParaRPr kumimoji="0" lang="es-MX" altLang="es-MX" sz="3000" b="0" i="0" u="none" strike="noStrike" kern="1200" cap="none" spc="0" normalizeH="0" baseline="0" noProof="0" dirty="0">
              <a:ln>
                <a:noFill/>
              </a:ln>
              <a:solidFill>
                <a:srgbClr val="FFC285"/>
              </a:solidFill>
              <a:effectLst/>
              <a:uLnTx/>
              <a:uFillTx/>
              <a:latin typeface="Times New Roman" panose="02020603050405020304" pitchFamily="18" charset="0"/>
              <a:ea typeface="+mn-ea"/>
              <a:cs typeface="Times New Roman" panose="02020603050405020304" pitchFamily="18" charset="0"/>
            </a:endParaRPr>
          </a:p>
        </p:txBody>
      </p:sp>
      <p:sp>
        <p:nvSpPr>
          <p:cNvPr id="5" name="Rectángulo 4">
            <a:extLst>
              <a:ext uri="{FF2B5EF4-FFF2-40B4-BE49-F238E27FC236}">
                <a16:creationId xmlns:a16="http://schemas.microsoft.com/office/drawing/2014/main" id="{4E9C1D5A-F36B-4316-A34F-D1A9199BA2E0}"/>
              </a:ext>
            </a:extLst>
          </p:cNvPr>
          <p:cNvSpPr>
            <a:spLocks noChangeArrowheads="1"/>
          </p:cNvSpPr>
          <p:nvPr/>
        </p:nvSpPr>
        <p:spPr bwMode="auto">
          <a:xfrm>
            <a:off x="17780" y="4987927"/>
            <a:ext cx="84963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err="1">
                <a:ln>
                  <a:noFill/>
                </a:ln>
                <a:solidFill>
                  <a:srgbClr val="FFFF59"/>
                </a:solidFill>
                <a:effectLst/>
                <a:uLnTx/>
                <a:uFillTx/>
                <a:latin typeface="Times New Roman" panose="02020603050405020304" pitchFamily="18" charset="0"/>
                <a:ea typeface="+mn-ea"/>
                <a:cs typeface="Times New Roman" panose="02020603050405020304" pitchFamily="18" charset="0"/>
              </a:rPr>
              <a:t>Migradores</a:t>
            </a:r>
            <a:r>
              <a:rPr kumimoji="0" lang="es-MX" altLang="es-MX" sz="3200" b="1" i="0" u="none" strike="noStrike" kern="1200" cap="none" spc="0" normalizeH="0" baseline="0" noProof="0" dirty="0">
                <a:ln>
                  <a:noFill/>
                </a:ln>
                <a:solidFill>
                  <a:srgbClr val="FFFF59"/>
                </a:solidFill>
                <a:effectLst/>
                <a:uLnTx/>
                <a:uFillTx/>
                <a:latin typeface="Times New Roman" panose="02020603050405020304" pitchFamily="18" charset="0"/>
                <a:ea typeface="+mn-ea"/>
                <a:cs typeface="Times New Roman" panose="02020603050405020304" pitchFamily="18" charset="0"/>
              </a:rPr>
              <a:t> Automáticos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0" u="none" strike="noStrike" kern="1200" cap="none" spc="0" normalizeH="0" baseline="0" noProof="0" dirty="0">
                <a:ln>
                  <a:noFill/>
                </a:ln>
                <a:solidFill>
                  <a:srgbClr val="FFC285"/>
                </a:solidFill>
                <a:effectLst/>
                <a:uLnTx/>
                <a:uFillTx/>
                <a:latin typeface="Times New Roman" panose="02020603050405020304" pitchFamily="18" charset="0"/>
                <a:ea typeface="+mn-ea"/>
                <a:cs typeface="Times New Roman" panose="02020603050405020304" pitchFamily="18" charset="0"/>
              </a:rPr>
              <a:t>Christian Zempoaltecatl Ibarra       Principios 80´s </a:t>
            </a:r>
            <a:endParaRPr kumimoji="0" lang="es-MX" altLang="es-MX" sz="3000" b="0" i="0" u="none" strike="noStrike" kern="1200" cap="none" spc="0" normalizeH="0" baseline="0" noProof="0" dirty="0">
              <a:ln>
                <a:noFill/>
              </a:ln>
              <a:solidFill>
                <a:srgbClr val="FFC285"/>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587212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ángulo 2"/>
          <p:cNvSpPr>
            <a:spLocks noChangeArrowheads="1"/>
          </p:cNvSpPr>
          <p:nvPr/>
        </p:nvSpPr>
        <p:spPr bwMode="auto">
          <a:xfrm>
            <a:off x="107950" y="287338"/>
            <a:ext cx="89281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err="1">
                <a:ln>
                  <a:noFill/>
                </a:ln>
                <a:solidFill>
                  <a:srgbClr val="FFFF59"/>
                </a:solidFill>
                <a:effectLst/>
                <a:uLnTx/>
                <a:uFillTx/>
                <a:latin typeface="Times New Roman" panose="02020603050405020304" pitchFamily="18" charset="0"/>
                <a:ea typeface="+mn-ea"/>
                <a:cs typeface="Times New Roman" panose="02020603050405020304" pitchFamily="18" charset="0"/>
              </a:rPr>
              <a:t>Migradores</a:t>
            </a:r>
            <a:r>
              <a:rPr kumimoji="0" lang="es-MX" altLang="es-MX" sz="2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Convertidores de archivos, </a:t>
            </a:r>
            <a:r>
              <a:rPr kumimoji="0" lang="es-MX" altLang="es-MX" sz="2800" b="1" i="0" u="none" strike="noStrike" kern="1200" cap="none" spc="0" normalizeH="0" baseline="0" noProof="0" err="1">
                <a:ln>
                  <a:noFill/>
                </a:ln>
                <a:solidFill>
                  <a:srgbClr val="FFFF59"/>
                </a:solidFill>
                <a:effectLst/>
                <a:uLnTx/>
                <a:uFillTx/>
                <a:latin typeface="Times New Roman" panose="02020603050405020304" pitchFamily="18" charset="0"/>
                <a:ea typeface="+mn-ea"/>
                <a:cs typeface="Times New Roman" panose="02020603050405020304" pitchFamily="18" charset="0"/>
              </a:rPr>
              <a:t>Recodificadores</a:t>
            </a:r>
            <a:r>
              <a:rPr kumimoji="0" lang="es-MX" altLang="es-MX" sz="2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Simuladores, Recuperadores de información, etc.,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Automáticos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Con la explosión de nuevos dispositivos como teléfonos inteligentes, </a:t>
            </a:r>
            <a:r>
              <a:rPr kumimoji="0" lang="es-MX" altLang="es-MX" sz="2400" b="1" i="0" u="none" strike="noStrike" kern="1200" cap="none" spc="0" normalizeH="0" baseline="0" noProof="0" err="1">
                <a:ln>
                  <a:noFill/>
                </a:ln>
                <a:solidFill>
                  <a:srgbClr val="FFFF59"/>
                </a:solidFill>
                <a:effectLst/>
                <a:uLnTx/>
                <a:uFillTx/>
                <a:latin typeface="Times New Roman" panose="02020603050405020304" pitchFamily="18" charset="0"/>
                <a:ea typeface="+mn-ea"/>
                <a:cs typeface="Times New Roman" panose="02020603050405020304" pitchFamily="18" charset="0"/>
              </a:rPr>
              <a:t>tables</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y dispositivos integrados a las cosas (carros, televisiones, refrigeradores, </a:t>
            </a:r>
            <a:r>
              <a:rPr kumimoji="0" lang="es-MX" altLang="es-MX" sz="2400" b="1" i="0" u="none" strike="noStrike" kern="1200" cap="none" spc="0" normalizeH="0" baseline="0" noProof="0" err="1">
                <a:ln>
                  <a:noFill/>
                </a:ln>
                <a:solidFill>
                  <a:srgbClr val="FFFF59"/>
                </a:solidFill>
                <a:effectLst/>
                <a:uLnTx/>
                <a:uFillTx/>
                <a:latin typeface="Times New Roman" panose="02020603050405020304" pitchFamily="18" charset="0"/>
                <a:ea typeface="+mn-ea"/>
                <a:cs typeface="Times New Roman" panose="02020603050405020304" pitchFamily="18" charset="0"/>
              </a:rPr>
              <a:t>etc</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y en general de la </a:t>
            </a: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informática ubicua </a:t>
            </a:r>
            <a:r>
              <a:rPr kumimoji="0" lang="es-MX" altLang="es-MX" sz="2400" b="1" i="0" u="none" strike="noStrike" kern="1200" cap="none" spc="0" normalizeH="0" baseline="0" noProof="0">
                <a:ln>
                  <a:noFill/>
                </a:ln>
                <a:solidFill>
                  <a:srgbClr val="FFFFCC">
                    <a:lumMod val="90000"/>
                  </a:srgbClr>
                </a:solidFill>
                <a:effectLst/>
                <a:uLnTx/>
                <a:uFillTx/>
                <a:latin typeface="Times New Roman" panose="02020603050405020304" pitchFamily="18" charset="0"/>
                <a:ea typeface="+mn-ea"/>
                <a:cs typeface="Times New Roman" panose="02020603050405020304" pitchFamily="18" charset="0"/>
              </a:rPr>
              <a:t>y  con la presencia cada vez mayor de archivos, programas y aplicaciones que ya no son compatibles con las tecnologías que están surgiendo, </a:t>
            </a: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 </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es cada vez mas necesario desarrollar herramientas que permitan migrar entre múltiples plataformas y sistemas operativos, es ahí donde </a:t>
            </a: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surge cada vez mas la necesidad de contar con productos que permitan migrar en forma automática. </a:t>
            </a:r>
          </a:p>
        </p:txBody>
      </p:sp>
    </p:spTree>
    <p:extLst>
      <p:ext uri="{BB962C8B-B14F-4D97-AF65-F5344CB8AC3E}">
        <p14:creationId xmlns:p14="http://schemas.microsoft.com/office/powerpoint/2010/main" val="39879483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ángulo 2"/>
          <p:cNvSpPr>
            <a:spLocks noChangeArrowheads="1"/>
          </p:cNvSpPr>
          <p:nvPr/>
        </p:nvSpPr>
        <p:spPr bwMode="auto">
          <a:xfrm>
            <a:off x="179387" y="274290"/>
            <a:ext cx="8785225"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FFFF59"/>
                </a:solidFill>
                <a:effectLst/>
                <a:uLnTx/>
                <a:uFillTx/>
                <a:latin typeface="Arial" panose="020B0604020202020204" pitchFamily="34" charset="0"/>
                <a:cs typeface="Arial" panose="020B0604020202020204" pitchFamily="34" charset="0"/>
              </a:rPr>
              <a:t>Cada vez existe mas información que se esta quedando obsoleta y que requiere migrar de plataformas antiguas a las nuevas arquitecturas,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FFFF59"/>
                </a:solidFill>
                <a:effectLst/>
                <a:uLnTx/>
                <a:uFillTx/>
                <a:latin typeface="Arial" panose="020B0604020202020204" pitchFamily="34" charset="0"/>
                <a:cs typeface="Arial" panose="020B0604020202020204" pitchFamily="34" charset="0"/>
              </a:rPr>
              <a:t>por ejemplo archivos escritos en algún procesador de textos que ya no es comercial o código escrito para algún lenguaje o versión de lenguaje que ya quedo obsoleto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1" i="0" u="none" strike="noStrike" kern="1200" cap="none" spc="0" normalizeH="0" baseline="0" noProof="0" dirty="0">
              <a:ln>
                <a:noFill/>
              </a:ln>
              <a:solidFill>
                <a:srgbClr val="FFFF59"/>
              </a:solidFill>
              <a:effectLst/>
              <a:uLnTx/>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Prácticamente no existen en el mundo herramientas que permitan recuperar toda la información que se esta perdiendo y que esta impactando fuertemente en las organizaciones,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CCFF99"/>
                </a:solidFill>
                <a:effectLst/>
                <a:uLnTx/>
                <a:uFillTx/>
                <a:latin typeface="Arial" panose="020B0604020202020204" pitchFamily="34" charset="0"/>
                <a:cs typeface="Arial" panose="020B0604020202020204" pitchFamily="34" charset="0"/>
              </a:rPr>
              <a:t>lo cual crea un nicho de mercado impresionante para nuevos productos que en general son fáciles de desarrollar, </a:t>
            </a:r>
          </a:p>
          <a:p>
            <a:pPr marL="0" marR="0" lvl="0" indent="0" algn="l" defTabSz="914400" rtl="0" eaLnBrk="0" fontAlgn="base" latinLnBrk="0" hangingPunct="0">
              <a:lnSpc>
                <a:spcPct val="100000"/>
              </a:lnSpc>
              <a:spcBef>
                <a:spcPct val="0"/>
              </a:spcBef>
              <a:spcAft>
                <a:spcPct val="0"/>
              </a:spcAft>
              <a:buClrTx/>
              <a:buSzTx/>
              <a:buFontTx/>
              <a:buNone/>
              <a:tabLst/>
              <a:defRPr/>
            </a:pPr>
            <a:endParaRPr lang="es-MX" altLang="es-MX" sz="2800" b="1" dirty="0">
              <a:solidFill>
                <a:srgbClr val="CCFF99"/>
              </a:solidFill>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400" b="1"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UN NICHO NO CUBIERTO</a:t>
            </a:r>
          </a:p>
        </p:txBody>
      </p:sp>
    </p:spTree>
    <p:extLst>
      <p:ext uri="{BB962C8B-B14F-4D97-AF65-F5344CB8AC3E}">
        <p14:creationId xmlns:p14="http://schemas.microsoft.com/office/powerpoint/2010/main" val="5964214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98450" y="933450"/>
            <a:ext cx="8382000" cy="571500"/>
          </a:xfrm>
        </p:spPr>
        <p:txBody>
          <a:bodyPr/>
          <a:lstStyle/>
          <a:p>
            <a:pPr algn="ctr"/>
            <a:r>
              <a:rPr lang="es-MX" altLang="es-MX" sz="3000" b="1" dirty="0"/>
              <a:t>Inversión </a:t>
            </a:r>
            <a:r>
              <a:rPr lang="es-ES" altLang="es-MX" sz="3000" b="1" dirty="0">
                <a:solidFill>
                  <a:schemeClr val="tx1"/>
                </a:solidFill>
              </a:rPr>
              <a:t>1 -&gt; </a:t>
            </a:r>
            <a:r>
              <a:rPr lang="es-MX" altLang="es-MX" sz="3000" b="1" dirty="0">
                <a:solidFill>
                  <a:schemeClr val="tx1"/>
                </a:solidFill>
              </a:rPr>
              <a:t>Ganancia</a:t>
            </a:r>
            <a:r>
              <a:rPr lang="es-MX" altLang="es-MX" sz="3000" b="1" dirty="0"/>
              <a:t> </a:t>
            </a:r>
            <a:r>
              <a:rPr lang="es-ES" altLang="es-MX" sz="3000" b="1" dirty="0">
                <a:solidFill>
                  <a:schemeClr val="tx1"/>
                </a:solidFill>
              </a:rPr>
              <a:t>1 a 10</a:t>
            </a:r>
          </a:p>
        </p:txBody>
      </p:sp>
      <p:sp>
        <p:nvSpPr>
          <p:cNvPr id="76803" name="Rectangle 4"/>
          <p:cNvSpPr>
            <a:spLocks noChangeArrowheads="1"/>
          </p:cNvSpPr>
          <p:nvPr/>
        </p:nvSpPr>
        <p:spPr bwMode="auto">
          <a:xfrm>
            <a:off x="831850" y="244475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Inversión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1 -&gt; </a:t>
            </a:r>
            <a:r>
              <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Ganancia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10 a 1000</a:t>
            </a:r>
          </a:p>
        </p:txBody>
      </p:sp>
      <p:sp>
        <p:nvSpPr>
          <p:cNvPr id="76804" name="Rectangle 10"/>
          <p:cNvSpPr>
            <a:spLocks noChangeArrowheads="1"/>
          </p:cNvSpPr>
          <p:nvPr/>
        </p:nvSpPr>
        <p:spPr bwMode="auto">
          <a:xfrm>
            <a:off x="1166813" y="4302125"/>
            <a:ext cx="765333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Inversión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1 -&gt; </a:t>
            </a:r>
            <a:r>
              <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Ganancia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100 a 10,000</a:t>
            </a:r>
          </a:p>
        </p:txBody>
      </p:sp>
      <p:sp>
        <p:nvSpPr>
          <p:cNvPr id="76805" name="Rectangle 11"/>
          <p:cNvSpPr>
            <a:spLocks noChangeArrowheads="1"/>
          </p:cNvSpPr>
          <p:nvPr/>
        </p:nvSpPr>
        <p:spPr bwMode="auto">
          <a:xfrm>
            <a:off x="1147763" y="5610225"/>
            <a:ext cx="753268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Inversión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1 -&gt; </a:t>
            </a:r>
            <a:r>
              <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Ganancia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1000 a     ....</a:t>
            </a:r>
          </a:p>
        </p:txBody>
      </p:sp>
      <p:sp>
        <p:nvSpPr>
          <p:cNvPr id="76806" name="Rectangle 12"/>
          <p:cNvSpPr>
            <a:spLocks noChangeArrowheads="1"/>
          </p:cNvSpPr>
          <p:nvPr/>
        </p:nvSpPr>
        <p:spPr bwMode="auto">
          <a:xfrm>
            <a:off x="1703388" y="122238"/>
            <a:ext cx="496728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dirty="0">
                <a:ln>
                  <a:noFill/>
                </a:ln>
                <a:solidFill>
                  <a:srgbClr val="FF9933"/>
                </a:solidFill>
                <a:effectLst/>
                <a:uLnTx/>
                <a:uFillTx/>
                <a:latin typeface="Times New Roman" panose="02020603050405020304" pitchFamily="18" charset="0"/>
                <a:ea typeface="+mn-ea"/>
                <a:cs typeface="Times New Roman" panose="02020603050405020304" pitchFamily="18" charset="0"/>
              </a:rPr>
              <a:t>Cuatro Niveles de Empresas</a:t>
            </a:r>
          </a:p>
        </p:txBody>
      </p:sp>
      <p:sp>
        <p:nvSpPr>
          <p:cNvPr id="76807" name="Rectangle 15"/>
          <p:cNvSpPr>
            <a:spLocks noChangeArrowheads="1"/>
          </p:cNvSpPr>
          <p:nvPr/>
        </p:nvSpPr>
        <p:spPr bwMode="auto">
          <a:xfrm>
            <a:off x="187325" y="2863850"/>
            <a:ext cx="7620000" cy="57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La idea es llegar a millones de copias</a:t>
            </a:r>
          </a:p>
        </p:txBody>
      </p:sp>
      <p:sp>
        <p:nvSpPr>
          <p:cNvPr id="76808" name="Rectángulo 1"/>
          <p:cNvSpPr>
            <a:spLocks noChangeArrowheads="1"/>
          </p:cNvSpPr>
          <p:nvPr/>
        </p:nvSpPr>
        <p:spPr bwMode="auto">
          <a:xfrm>
            <a:off x="228600" y="531813"/>
            <a:ext cx="83756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1.- Servicios, sistemas, aplicaciones, </a:t>
            </a:r>
            <a:r>
              <a:rPr kumimoji="0" lang="es-ES" altLang="es-MX" sz="3000" b="1" i="1"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Times New Roman" panose="02020603050405020304" pitchFamily="18" charset="0"/>
              </a:rPr>
              <a:t>consultorias</a:t>
            </a:r>
            <a:r>
              <a:rPr kumimoji="0" lang="es-ES" altLang="es-MX" sz="30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a:t>
            </a:r>
            <a:endParaRPr kumimoji="0" lang="es-MX" altLang="es-MX" sz="4400" b="0" i="1" u="none" strike="noStrike" kern="1200" cap="none" spc="0" normalizeH="0" baseline="0" noProof="0" dirty="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6809" name="Rectángulo 2"/>
          <p:cNvSpPr>
            <a:spLocks noChangeArrowheads="1"/>
          </p:cNvSpPr>
          <p:nvPr/>
        </p:nvSpPr>
        <p:spPr bwMode="auto">
          <a:xfrm>
            <a:off x="298450" y="2143125"/>
            <a:ext cx="23971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2.- Productos </a:t>
            </a:r>
            <a:endPar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6810" name="Rectángulo 3"/>
          <p:cNvSpPr>
            <a:spLocks noChangeArrowheads="1"/>
          </p:cNvSpPr>
          <p:nvPr/>
        </p:nvSpPr>
        <p:spPr bwMode="auto">
          <a:xfrm>
            <a:off x="287338" y="3968750"/>
            <a:ext cx="27400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3.- Plataformas </a:t>
            </a:r>
            <a:endPar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6811" name="Rectángulo 4"/>
          <p:cNvSpPr>
            <a:spLocks noChangeArrowheads="1"/>
          </p:cNvSpPr>
          <p:nvPr/>
        </p:nvSpPr>
        <p:spPr bwMode="auto">
          <a:xfrm>
            <a:off x="273050" y="5253038"/>
            <a:ext cx="15636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4.- Base </a:t>
            </a:r>
            <a:endPar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831579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6" name="Rectangle 12"/>
          <p:cNvSpPr>
            <a:spLocks noChangeArrowheads="1"/>
          </p:cNvSpPr>
          <p:nvPr/>
        </p:nvSpPr>
        <p:spPr bwMode="auto">
          <a:xfrm>
            <a:off x="1703388" y="122238"/>
            <a:ext cx="496728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dirty="0">
                <a:ln>
                  <a:noFill/>
                </a:ln>
                <a:solidFill>
                  <a:srgbClr val="FF9933"/>
                </a:solidFill>
                <a:effectLst/>
                <a:uLnTx/>
                <a:uFillTx/>
                <a:latin typeface="Times New Roman" panose="02020603050405020304" pitchFamily="18" charset="0"/>
                <a:ea typeface="+mn-ea"/>
                <a:cs typeface="Times New Roman" panose="02020603050405020304" pitchFamily="18" charset="0"/>
              </a:rPr>
              <a:t>Cuatro Niveles de Empresas</a:t>
            </a:r>
          </a:p>
        </p:txBody>
      </p:sp>
      <p:sp>
        <p:nvSpPr>
          <p:cNvPr id="76808" name="Rectángulo 1"/>
          <p:cNvSpPr>
            <a:spLocks noChangeArrowheads="1"/>
          </p:cNvSpPr>
          <p:nvPr/>
        </p:nvSpPr>
        <p:spPr bwMode="auto">
          <a:xfrm>
            <a:off x="228600" y="855370"/>
            <a:ext cx="8375650" cy="554037"/>
          </a:xfrm>
          <a:prstGeom prst="rect">
            <a:avLst/>
          </a:prstGeom>
          <a:solidFill>
            <a:schemeClr val="accent2"/>
          </a:solidFill>
          <a:ln>
            <a:noFill/>
          </a:ln>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1.- Servicios, sistemas, aplicaciones, </a:t>
            </a:r>
            <a:r>
              <a:rPr kumimoji="0" lang="es-ES" altLang="es-MX" sz="3000" b="1" i="1"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Times New Roman" panose="02020603050405020304" pitchFamily="18" charset="0"/>
              </a:rPr>
              <a:t>consultorias</a:t>
            </a:r>
            <a:r>
              <a:rPr kumimoji="0" lang="es-ES" altLang="es-MX" sz="30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a:t>
            </a:r>
            <a:endParaRPr kumimoji="0" lang="es-MX" altLang="es-MX" sz="4400" b="0" i="1" u="none" strike="noStrike" kern="1200" cap="none" spc="0" normalizeH="0" baseline="0" noProof="0" dirty="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6809" name="Rectángulo 2"/>
          <p:cNvSpPr>
            <a:spLocks noChangeArrowheads="1"/>
          </p:cNvSpPr>
          <p:nvPr/>
        </p:nvSpPr>
        <p:spPr bwMode="auto">
          <a:xfrm>
            <a:off x="298450" y="2466682"/>
            <a:ext cx="2397125" cy="554038"/>
          </a:xfrm>
          <a:prstGeom prst="rect">
            <a:avLst/>
          </a:prstGeom>
          <a:solidFill>
            <a:schemeClr val="accent2"/>
          </a:solidFill>
          <a:ln>
            <a:noFill/>
          </a:ln>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2.- Productos </a:t>
            </a:r>
            <a:endPar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6810" name="Rectángulo 3"/>
          <p:cNvSpPr>
            <a:spLocks noChangeArrowheads="1"/>
          </p:cNvSpPr>
          <p:nvPr/>
        </p:nvSpPr>
        <p:spPr bwMode="auto">
          <a:xfrm>
            <a:off x="287338" y="4292307"/>
            <a:ext cx="2740025" cy="554038"/>
          </a:xfrm>
          <a:prstGeom prst="rect">
            <a:avLst/>
          </a:prstGeom>
          <a:solidFill>
            <a:schemeClr val="accent2"/>
          </a:solidFill>
          <a:ln>
            <a:noFill/>
          </a:ln>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3.- Plataformas </a:t>
            </a:r>
            <a:endPar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6811" name="Rectángulo 4"/>
          <p:cNvSpPr>
            <a:spLocks noChangeArrowheads="1"/>
          </p:cNvSpPr>
          <p:nvPr/>
        </p:nvSpPr>
        <p:spPr bwMode="auto">
          <a:xfrm>
            <a:off x="273050" y="5576595"/>
            <a:ext cx="1563688" cy="554037"/>
          </a:xfrm>
          <a:prstGeom prst="rect">
            <a:avLst/>
          </a:prstGeom>
          <a:solidFill>
            <a:schemeClr val="accent2"/>
          </a:solidFill>
          <a:ln>
            <a:noFill/>
          </a:ln>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4.- Base </a:t>
            </a:r>
            <a:endPar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0652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1C12261-126B-4A24-A1CC-F20FC82BC5E9}"/>
              </a:ext>
            </a:extLst>
          </p:cNvPr>
          <p:cNvSpPr>
            <a:spLocks noGrp="1" noChangeArrowheads="1"/>
          </p:cNvSpPr>
          <p:nvPr>
            <p:ph type="title"/>
          </p:nvPr>
        </p:nvSpPr>
        <p:spPr>
          <a:xfrm>
            <a:off x="745588" y="984739"/>
            <a:ext cx="8046719" cy="3253008"/>
          </a:xfrm>
        </p:spPr>
        <p:txBody>
          <a:bodyPr/>
          <a:lstStyle/>
          <a:p>
            <a:pPr algn="ctr" eaLnBrk="1" hangingPunct="1"/>
            <a:r>
              <a:rPr lang="es-MX" altLang="es-MX" sz="3600" b="1" dirty="0">
                <a:solidFill>
                  <a:schemeClr val="accent6">
                    <a:lumMod val="20000"/>
                    <a:lumOff val="80000"/>
                  </a:schemeClr>
                </a:solidFill>
                <a:latin typeface="Arial" panose="020B0604020202020204" pitchFamily="34" charset="0"/>
              </a:rPr>
              <a:t>Comentarista y Moderador</a:t>
            </a:r>
            <a:br>
              <a:rPr lang="es-MX" altLang="es-MX" sz="3600" b="1" dirty="0">
                <a:solidFill>
                  <a:srgbClr val="FFCC66"/>
                </a:solidFill>
                <a:latin typeface="Arial" panose="020B0604020202020204" pitchFamily="34" charset="0"/>
              </a:rPr>
            </a:br>
            <a:r>
              <a:rPr lang="es-MX" altLang="es-MX" sz="3600" b="1" dirty="0">
                <a:solidFill>
                  <a:srgbClr val="FFCC66"/>
                </a:solidFill>
                <a:latin typeface="Arial" panose="020B0604020202020204" pitchFamily="34" charset="0"/>
              </a:rPr>
              <a:t>Fernando Galindo Soria</a:t>
            </a:r>
            <a:br>
              <a:rPr lang="es-ES" altLang="es-MX" b="1" i="0" dirty="0">
                <a:solidFill>
                  <a:schemeClr val="tx1"/>
                </a:solidFill>
                <a:cs typeface="Times New Roman" panose="02020603050405020304" pitchFamily="18" charset="0"/>
              </a:rPr>
            </a:br>
            <a:r>
              <a:rPr lang="es-ES" altLang="es-MX" b="1" i="0" dirty="0">
                <a:solidFill>
                  <a:schemeClr val="tx1"/>
                </a:solidFill>
                <a:cs typeface="Times New Roman" panose="02020603050405020304" pitchFamily="18" charset="0"/>
              </a:rPr>
              <a:t>Informático, </a:t>
            </a:r>
            <a:br>
              <a:rPr lang="es-ES" altLang="es-MX" b="1" i="0" dirty="0">
                <a:solidFill>
                  <a:schemeClr val="tx1"/>
                </a:solidFill>
                <a:cs typeface="Times New Roman" panose="02020603050405020304" pitchFamily="18" charset="0"/>
              </a:rPr>
            </a:br>
            <a:r>
              <a:rPr lang="es-ES" altLang="es-MX" b="1" i="0" dirty="0">
                <a:solidFill>
                  <a:schemeClr val="tx1"/>
                </a:solidFill>
                <a:cs typeface="Times New Roman" panose="02020603050405020304" pitchFamily="18" charset="0"/>
              </a:rPr>
              <a:t>Administrador de Desarrollo Estratégico, Investigador</a:t>
            </a:r>
            <a:br>
              <a:rPr lang="es-ES" altLang="es-MX" b="1" i="0" dirty="0">
                <a:solidFill>
                  <a:schemeClr val="tx1"/>
                </a:solidFill>
                <a:cs typeface="Times New Roman" panose="02020603050405020304" pitchFamily="18" charset="0"/>
              </a:rPr>
            </a:br>
            <a:r>
              <a:rPr lang="es-ES" altLang="es-MX" b="1" i="0" dirty="0">
                <a:solidFill>
                  <a:schemeClr val="tx1"/>
                </a:solidFill>
                <a:cs typeface="Times New Roman" panose="02020603050405020304" pitchFamily="18" charset="0"/>
                <a:hlinkClick r:id="rId2"/>
              </a:rPr>
              <a:t>http://www.fgalindosoria.com</a:t>
            </a:r>
            <a:endParaRPr lang="es-MX" altLang="es-MX" b="1" i="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26302173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ángulo 2"/>
          <p:cNvSpPr>
            <a:spLocks noChangeArrowheads="1"/>
          </p:cNvSpPr>
          <p:nvPr/>
        </p:nvSpPr>
        <p:spPr bwMode="auto">
          <a:xfrm>
            <a:off x="709613" y="139700"/>
            <a:ext cx="777557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Con la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rPr>
              <a:t>Plataforma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se pueden desarrollar múltiples productos, herramienta, sistemas y aplicaciones.</a:t>
            </a:r>
          </a:p>
        </p:txBody>
      </p:sp>
      <p:sp>
        <p:nvSpPr>
          <p:cNvPr id="75779" name="Rectángulo 3"/>
          <p:cNvSpPr>
            <a:spLocks noChangeArrowheads="1"/>
          </p:cNvSpPr>
          <p:nvPr/>
        </p:nvSpPr>
        <p:spPr bwMode="auto">
          <a:xfrm>
            <a:off x="7116763" y="3048000"/>
            <a:ext cx="1800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D6AD"/>
                </a:solidFill>
                <a:effectLst/>
                <a:uLnTx/>
                <a:uFillTx/>
                <a:latin typeface="Times New Roman" panose="02020603050405020304" pitchFamily="18" charset="0"/>
                <a:ea typeface="+mn-ea"/>
                <a:cs typeface="Times New Roman" panose="02020603050405020304" pitchFamily="18" charset="0"/>
              </a:rPr>
              <a:t>Producto</a:t>
            </a:r>
          </a:p>
        </p:txBody>
      </p:sp>
      <p:sp>
        <p:nvSpPr>
          <p:cNvPr id="75780" name="Rectángulo 4"/>
          <p:cNvSpPr>
            <a:spLocks noChangeArrowheads="1"/>
          </p:cNvSpPr>
          <p:nvPr/>
        </p:nvSpPr>
        <p:spPr bwMode="auto">
          <a:xfrm>
            <a:off x="5378450" y="2024063"/>
            <a:ext cx="8651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t>
            </a:r>
          </a:p>
        </p:txBody>
      </p:sp>
      <p:sp>
        <p:nvSpPr>
          <p:cNvPr id="75781" name="Rectángulo 5"/>
          <p:cNvSpPr>
            <a:spLocks noChangeArrowheads="1"/>
          </p:cNvSpPr>
          <p:nvPr/>
        </p:nvSpPr>
        <p:spPr bwMode="auto">
          <a:xfrm>
            <a:off x="4308475" y="3048000"/>
            <a:ext cx="1800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D6AD"/>
                </a:solidFill>
                <a:effectLst/>
                <a:uLnTx/>
                <a:uFillTx/>
                <a:latin typeface="Times New Roman" panose="02020603050405020304" pitchFamily="18" charset="0"/>
                <a:ea typeface="+mn-ea"/>
                <a:cs typeface="Times New Roman" panose="02020603050405020304" pitchFamily="18" charset="0"/>
              </a:rPr>
              <a:t>Producto</a:t>
            </a:r>
          </a:p>
        </p:txBody>
      </p:sp>
      <p:sp>
        <p:nvSpPr>
          <p:cNvPr id="75782" name="Rectángulo 6"/>
          <p:cNvSpPr>
            <a:spLocks noChangeArrowheads="1"/>
          </p:cNvSpPr>
          <p:nvPr/>
        </p:nvSpPr>
        <p:spPr bwMode="auto">
          <a:xfrm>
            <a:off x="268288" y="3046413"/>
            <a:ext cx="1800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D6AD"/>
                </a:solidFill>
                <a:effectLst/>
                <a:uLnTx/>
                <a:uFillTx/>
                <a:latin typeface="Times New Roman" panose="02020603050405020304" pitchFamily="18" charset="0"/>
                <a:ea typeface="+mn-ea"/>
                <a:cs typeface="Times New Roman" panose="02020603050405020304" pitchFamily="18" charset="0"/>
              </a:rPr>
              <a:t>Producto</a:t>
            </a:r>
          </a:p>
        </p:txBody>
      </p:sp>
      <p:sp>
        <p:nvSpPr>
          <p:cNvPr id="75783" name="Rectángulo 7"/>
          <p:cNvSpPr>
            <a:spLocks noChangeArrowheads="1"/>
          </p:cNvSpPr>
          <p:nvPr/>
        </p:nvSpPr>
        <p:spPr bwMode="auto">
          <a:xfrm>
            <a:off x="639763" y="3632200"/>
            <a:ext cx="66976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DADAAE"/>
                </a:solidFill>
                <a:effectLst/>
                <a:uLnTx/>
                <a:uFillTx/>
                <a:latin typeface="Times New Roman" panose="02020603050405020304" pitchFamily="18" charset="0"/>
                <a:ea typeface="+mn-ea"/>
                <a:cs typeface="Times New Roman" panose="02020603050405020304" pitchFamily="18" charset="0"/>
              </a:rPr>
              <a:t>se pueden desarrollar múltiples sistemas o aplicaciones</a:t>
            </a:r>
          </a:p>
        </p:txBody>
      </p:sp>
      <p:sp>
        <p:nvSpPr>
          <p:cNvPr id="75784" name="Rectángulo 8"/>
          <p:cNvSpPr>
            <a:spLocks noChangeArrowheads="1"/>
          </p:cNvSpPr>
          <p:nvPr/>
        </p:nvSpPr>
        <p:spPr bwMode="auto">
          <a:xfrm>
            <a:off x="4616450" y="5451475"/>
            <a:ext cx="26384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Sistema o Aplicación</a:t>
            </a:r>
          </a:p>
        </p:txBody>
      </p:sp>
      <p:sp>
        <p:nvSpPr>
          <p:cNvPr id="75785" name="Rectángulo 9"/>
          <p:cNvSpPr>
            <a:spLocks noChangeArrowheads="1"/>
          </p:cNvSpPr>
          <p:nvPr/>
        </p:nvSpPr>
        <p:spPr bwMode="auto">
          <a:xfrm>
            <a:off x="2168525" y="5451475"/>
            <a:ext cx="2159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Sistema o Aplicación</a:t>
            </a:r>
          </a:p>
        </p:txBody>
      </p:sp>
      <p:sp>
        <p:nvSpPr>
          <p:cNvPr id="75786" name="Rectángulo 10"/>
          <p:cNvSpPr>
            <a:spLocks noChangeArrowheads="1"/>
          </p:cNvSpPr>
          <p:nvPr/>
        </p:nvSpPr>
        <p:spPr bwMode="auto">
          <a:xfrm>
            <a:off x="88900" y="5451475"/>
            <a:ext cx="2159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Sistema o Aplicación</a:t>
            </a:r>
          </a:p>
        </p:txBody>
      </p:sp>
      <p:sp>
        <p:nvSpPr>
          <p:cNvPr id="75787" name="Rectángulo 11"/>
          <p:cNvSpPr>
            <a:spLocks noChangeArrowheads="1"/>
          </p:cNvSpPr>
          <p:nvPr/>
        </p:nvSpPr>
        <p:spPr bwMode="auto">
          <a:xfrm>
            <a:off x="3503613" y="4564063"/>
            <a:ext cx="9350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a:t>
            </a:r>
          </a:p>
        </p:txBody>
      </p:sp>
      <p:sp>
        <p:nvSpPr>
          <p:cNvPr id="75788" name="Flecha abajo 15"/>
          <p:cNvSpPr>
            <a:spLocks noChangeArrowheads="1"/>
          </p:cNvSpPr>
          <p:nvPr/>
        </p:nvSpPr>
        <p:spPr bwMode="auto">
          <a:xfrm rot="2940000">
            <a:off x="2251075" y="1671638"/>
            <a:ext cx="280987" cy="954088"/>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89" name="Flecha abajo 16"/>
          <p:cNvSpPr>
            <a:spLocks noChangeArrowheads="1"/>
          </p:cNvSpPr>
          <p:nvPr/>
        </p:nvSpPr>
        <p:spPr bwMode="auto">
          <a:xfrm rot="2220000">
            <a:off x="3592513" y="1773238"/>
            <a:ext cx="280987" cy="954087"/>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0" name="Flecha abajo 17"/>
          <p:cNvSpPr>
            <a:spLocks noChangeArrowheads="1"/>
          </p:cNvSpPr>
          <p:nvPr/>
        </p:nvSpPr>
        <p:spPr bwMode="auto">
          <a:xfrm rot="-1020000">
            <a:off x="4822825" y="1822450"/>
            <a:ext cx="280988" cy="954088"/>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1" name="Flecha abajo 18"/>
          <p:cNvSpPr>
            <a:spLocks noChangeArrowheads="1"/>
          </p:cNvSpPr>
          <p:nvPr/>
        </p:nvSpPr>
        <p:spPr bwMode="auto">
          <a:xfrm rot="-3000000">
            <a:off x="6403975" y="1760538"/>
            <a:ext cx="280987" cy="954088"/>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2" name="Flecha abajo 19"/>
          <p:cNvSpPr>
            <a:spLocks noChangeArrowheads="1"/>
          </p:cNvSpPr>
          <p:nvPr/>
        </p:nvSpPr>
        <p:spPr bwMode="auto">
          <a:xfrm rot="2580000">
            <a:off x="1763713" y="4224338"/>
            <a:ext cx="280987" cy="954087"/>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3" name="Flecha abajo 20"/>
          <p:cNvSpPr>
            <a:spLocks noChangeArrowheads="1"/>
          </p:cNvSpPr>
          <p:nvPr/>
        </p:nvSpPr>
        <p:spPr bwMode="auto">
          <a:xfrm rot="-240000">
            <a:off x="3106738" y="4262438"/>
            <a:ext cx="280987" cy="954087"/>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4" name="Flecha abajo 21"/>
          <p:cNvSpPr>
            <a:spLocks noChangeArrowheads="1"/>
          </p:cNvSpPr>
          <p:nvPr/>
        </p:nvSpPr>
        <p:spPr bwMode="auto">
          <a:xfrm rot="-2760000">
            <a:off x="4454525" y="4141788"/>
            <a:ext cx="280987" cy="954088"/>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5" name="Rectángulo 22"/>
          <p:cNvSpPr>
            <a:spLocks noChangeArrowheads="1"/>
          </p:cNvSpPr>
          <p:nvPr/>
        </p:nvSpPr>
        <p:spPr bwMode="auto">
          <a:xfrm>
            <a:off x="4027488" y="5848350"/>
            <a:ext cx="9366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a:t>
            </a:r>
          </a:p>
        </p:txBody>
      </p:sp>
      <p:sp>
        <p:nvSpPr>
          <p:cNvPr id="75796" name="Rectángulo 23"/>
          <p:cNvSpPr>
            <a:spLocks noChangeArrowheads="1"/>
          </p:cNvSpPr>
          <p:nvPr/>
        </p:nvSpPr>
        <p:spPr bwMode="auto">
          <a:xfrm>
            <a:off x="6108700" y="3082925"/>
            <a:ext cx="86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t>
            </a:r>
          </a:p>
        </p:txBody>
      </p:sp>
      <p:sp>
        <p:nvSpPr>
          <p:cNvPr id="75797" name="Rectángulo 1"/>
          <p:cNvSpPr>
            <a:spLocks noChangeArrowheads="1"/>
          </p:cNvSpPr>
          <p:nvPr/>
        </p:nvSpPr>
        <p:spPr bwMode="auto">
          <a:xfrm>
            <a:off x="3711689" y="2693444"/>
            <a:ext cx="8905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DADAAE"/>
                </a:solidFill>
                <a:effectLst/>
                <a:uLnTx/>
                <a:uFillTx/>
                <a:latin typeface="Times New Roman" panose="02020603050405020304" pitchFamily="18" charset="0"/>
                <a:ea typeface="+mn-ea"/>
                <a:cs typeface="Times New Roman" panose="02020603050405020304" pitchFamily="18" charset="0"/>
              </a:rPr>
              <a:t>Con el</a:t>
            </a:r>
          </a:p>
        </p:txBody>
      </p:sp>
      <p:sp>
        <p:nvSpPr>
          <p:cNvPr id="75798" name="Rectángulo 12"/>
          <p:cNvSpPr>
            <a:spLocks noChangeArrowheads="1"/>
          </p:cNvSpPr>
          <p:nvPr/>
        </p:nvSpPr>
        <p:spPr bwMode="auto">
          <a:xfrm>
            <a:off x="2370138" y="3044825"/>
            <a:ext cx="17938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D6AD"/>
                </a:solidFill>
                <a:effectLst/>
                <a:uLnTx/>
                <a:uFillTx/>
                <a:latin typeface="Times New Roman" panose="02020603050405020304" pitchFamily="18" charset="0"/>
                <a:ea typeface="+mn-ea"/>
                <a:cs typeface="Times New Roman" panose="02020603050405020304" pitchFamily="18" charset="0"/>
              </a:rPr>
              <a:t>Producto</a:t>
            </a:r>
          </a:p>
        </p:txBody>
      </p:sp>
    </p:spTree>
    <p:extLst>
      <p:ext uri="{BB962C8B-B14F-4D97-AF65-F5344CB8AC3E}">
        <p14:creationId xmlns:p14="http://schemas.microsoft.com/office/powerpoint/2010/main" val="8692766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2"/>
          <p:cNvSpPr>
            <a:spLocks noGrp="1"/>
          </p:cNvSpPr>
          <p:nvPr>
            <p:ph type="title"/>
          </p:nvPr>
        </p:nvSpPr>
        <p:spPr>
          <a:xfrm>
            <a:off x="459882" y="2297385"/>
            <a:ext cx="7896327" cy="2994750"/>
          </a:xfrm>
        </p:spPr>
        <p:txBody>
          <a:bodyPr/>
          <a:lstStyle/>
          <a:p>
            <a:pPr algn="l">
              <a:defRPr/>
            </a:pPr>
            <a:r>
              <a:rPr lang="es-ES" altLang="es-MX" sz="4800" b="1" dirty="0">
                <a:solidFill>
                  <a:schemeClr val="tx1">
                    <a:lumMod val="75000"/>
                  </a:schemeClr>
                </a:solidFill>
              </a:rPr>
              <a:t>Generadores de Programas</a:t>
            </a:r>
            <a:br>
              <a:rPr lang="es-ES" altLang="es-MX" sz="4800" b="1" dirty="0">
                <a:solidFill>
                  <a:schemeClr val="tx1">
                    <a:lumMod val="75000"/>
                  </a:schemeClr>
                </a:solidFill>
              </a:rPr>
            </a:br>
            <a:r>
              <a:rPr lang="es-ES" altLang="es-MX" sz="4800" b="1" dirty="0">
                <a:solidFill>
                  <a:srgbClr val="FFC000"/>
                </a:solidFill>
              </a:rPr>
              <a:t>Generadores de Sistemas</a:t>
            </a:r>
            <a:br>
              <a:rPr lang="es-ES" altLang="es-MX" sz="4800" b="1" dirty="0">
                <a:solidFill>
                  <a:schemeClr val="tx1">
                    <a:lumMod val="75000"/>
                  </a:schemeClr>
                </a:solidFill>
              </a:rPr>
            </a:br>
            <a:r>
              <a:rPr lang="es-ES" altLang="es-MX" sz="4800" b="1" dirty="0">
                <a:solidFill>
                  <a:schemeClr val="accent1">
                    <a:lumMod val="60000"/>
                    <a:lumOff val="40000"/>
                  </a:schemeClr>
                </a:solidFill>
              </a:rPr>
              <a:t>Vicente López Trueba   Finales 70´s</a:t>
            </a:r>
            <a:endParaRPr lang="es-MX" altLang="es-MX" sz="4800" b="1" dirty="0">
              <a:solidFill>
                <a:schemeClr val="accent1">
                  <a:lumMod val="60000"/>
                  <a:lumOff val="40000"/>
                </a:schemeClr>
              </a:solidFill>
            </a:endParaRPr>
          </a:p>
        </p:txBody>
      </p:sp>
      <p:sp>
        <p:nvSpPr>
          <p:cNvPr id="3" name="Rectángulo 1">
            <a:extLst>
              <a:ext uri="{FF2B5EF4-FFF2-40B4-BE49-F238E27FC236}">
                <a16:creationId xmlns:a16="http://schemas.microsoft.com/office/drawing/2014/main" id="{16635A3F-49E3-4B73-8267-85CF930ACC40}"/>
              </a:ext>
            </a:extLst>
          </p:cNvPr>
          <p:cNvSpPr>
            <a:spLocks noChangeArrowheads="1"/>
          </p:cNvSpPr>
          <p:nvPr/>
        </p:nvSpPr>
        <p:spPr bwMode="auto">
          <a:xfrm>
            <a:off x="459882" y="573946"/>
            <a:ext cx="578617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Generador de Programas</a:t>
            </a:r>
            <a:br>
              <a:rPr kumimoji="0" lang="es-ES" altLang="es-MX" sz="3200" b="1" i="1"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br>
            <a:r>
              <a:rPr kumimoji="0" lang="es-ES" altLang="es-MX" sz="3000" b="1" i="1" u="none" strike="noStrike" kern="1200" cap="none" spc="0" normalizeH="0" baseline="0" noProof="0" dirty="0">
                <a:ln>
                  <a:noFill/>
                </a:ln>
                <a:solidFill>
                  <a:srgbClr val="FF9933">
                    <a:lumMod val="60000"/>
                    <a:lumOff val="40000"/>
                  </a:srgbClr>
                </a:solidFill>
                <a:effectLst/>
                <a:uLnTx/>
                <a:uFillTx/>
                <a:latin typeface="Times New Roman" panose="02020603050405020304" pitchFamily="18" charset="0"/>
                <a:ea typeface="+mn-ea"/>
                <a:cs typeface="+mn-cs"/>
              </a:rPr>
              <a:t>Fernando Galindo Soria   1975</a:t>
            </a:r>
            <a:endParaRPr kumimoji="0" lang="es-MX" altLang="es-MX" sz="3000" b="1" i="1" u="none" strike="noStrike" kern="1200" cap="none" spc="0" normalizeH="0" baseline="0" noProof="0" dirty="0">
              <a:ln>
                <a:noFill/>
              </a:ln>
              <a:solidFill>
                <a:srgbClr val="FF9933">
                  <a:lumMod val="60000"/>
                  <a:lumOff val="40000"/>
                </a:srgb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6271459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36874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FFB160D-3FEA-4C02-BC0B-1A75FACADB4E}"/>
              </a:ext>
            </a:extLst>
          </p:cNvPr>
          <p:cNvSpPr/>
          <p:nvPr/>
        </p:nvSpPr>
        <p:spPr>
          <a:xfrm>
            <a:off x="0" y="0"/>
            <a:ext cx="9144000" cy="1569660"/>
          </a:xfrm>
          <a:prstGeom prst="rect">
            <a:avLst/>
          </a:prstGeom>
        </p:spPr>
        <p:txBody>
          <a:bodyPr wrap="square">
            <a:spAutoFit/>
          </a:bodyPr>
          <a:lstStyle/>
          <a:p>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Desarrollo de productos de</a:t>
            </a:r>
          </a:p>
          <a:p>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   </a:t>
            </a:r>
            <a:r>
              <a:rPr lang="es-MX" sz="4800" b="1" dirty="0" err="1">
                <a:solidFill>
                  <a:srgbClr val="92D050"/>
                </a:solidFill>
                <a:latin typeface="Arial" panose="020B0604020202020204" pitchFamily="34" charset="0"/>
                <a:ea typeface="Calibri" panose="020F0502020204030204" pitchFamily="34" charset="0"/>
                <a:cs typeface="Arial" panose="020B0604020202020204" pitchFamily="34" charset="0"/>
              </a:rPr>
              <a:t>Tecnoinformática</a:t>
            </a:r>
            <a:r>
              <a:rPr lang="es-MX" sz="4400" b="1" dirty="0">
                <a:latin typeface="Arial" panose="020B0604020202020204" pitchFamily="34" charset="0"/>
                <a:ea typeface="Calibri" panose="020F0502020204030204" pitchFamily="34" charset="0"/>
                <a:cs typeface="Arial" panose="020B0604020202020204" pitchFamily="34" charset="0"/>
              </a:rPr>
              <a:t> </a:t>
            </a:r>
          </a:p>
        </p:txBody>
      </p:sp>
      <p:sp>
        <p:nvSpPr>
          <p:cNvPr id="3" name="Rectángulo 2">
            <a:extLst>
              <a:ext uri="{FF2B5EF4-FFF2-40B4-BE49-F238E27FC236}">
                <a16:creationId xmlns:a16="http://schemas.microsoft.com/office/drawing/2014/main" id="{8C7C9342-1250-4C92-934D-307AE2E38E02}"/>
              </a:ext>
            </a:extLst>
          </p:cNvPr>
          <p:cNvSpPr/>
          <p:nvPr/>
        </p:nvSpPr>
        <p:spPr>
          <a:xfrm>
            <a:off x="56271" y="2061943"/>
            <a:ext cx="9031458" cy="1446550"/>
          </a:xfrm>
          <a:prstGeom prst="rect">
            <a:avLst/>
          </a:prstGeom>
          <a:solidFill>
            <a:schemeClr val="accent2"/>
          </a:solidFill>
        </p:spPr>
        <p:txBody>
          <a:bodyPr wrap="square">
            <a:spAutoFit/>
          </a:bodyPr>
          <a:lstStyle/>
          <a:p>
            <a:r>
              <a:rPr lang="es-MX" sz="4400" b="1" dirty="0">
                <a:solidFill>
                  <a:srgbClr val="FFFFCC"/>
                </a:solidFill>
                <a:latin typeface="Arial" panose="020B0604020202020204" pitchFamily="34" charset="0"/>
                <a:ea typeface="Calibri" panose="020F0502020204030204" pitchFamily="34" charset="0"/>
                <a:cs typeface="Arial" panose="020B0604020202020204" pitchFamily="34" charset="0"/>
              </a:rPr>
              <a:t>Ver lo que se está desarrollando en el área que es impresionante</a:t>
            </a:r>
            <a:endParaRPr lang="es-MX" dirty="0"/>
          </a:p>
        </p:txBody>
      </p:sp>
    </p:spTree>
    <p:extLst>
      <p:ext uri="{BB962C8B-B14F-4D97-AF65-F5344CB8AC3E}">
        <p14:creationId xmlns:p14="http://schemas.microsoft.com/office/powerpoint/2010/main" val="38814081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00EE9C4-29B4-4D27-8E7D-0259A809A7D5}"/>
              </a:ext>
            </a:extLst>
          </p:cNvPr>
          <p:cNvSpPr/>
          <p:nvPr/>
        </p:nvSpPr>
        <p:spPr>
          <a:xfrm>
            <a:off x="1" y="1"/>
            <a:ext cx="9143999" cy="6971139"/>
          </a:xfrm>
          <a:prstGeom prst="rect">
            <a:avLst/>
          </a:prstGeom>
        </p:spPr>
        <p:txBody>
          <a:bodyPr wrap="square">
            <a:spAutoFit/>
          </a:bodyPr>
          <a:lstStyle/>
          <a:p>
            <a:pPr>
              <a:spcAft>
                <a:spcPts val="0"/>
              </a:spcAft>
            </a:pPr>
            <a:r>
              <a:rPr lang="es-MX" sz="2500" b="1" dirty="0">
                <a:latin typeface="Arial" panose="020B0604020202020204" pitchFamily="34" charset="0"/>
                <a:ea typeface="Times New Roman" panose="02020603050405020304" pitchFamily="18" charset="0"/>
                <a:cs typeface="Arial" panose="020B0604020202020204" pitchFamily="34" charset="0"/>
              </a:rPr>
              <a:t>Cuando estamos tecleando un documento, por ejemplo, en </a:t>
            </a:r>
            <a:r>
              <a:rPr lang="es-MX" sz="2500" b="1" dirty="0" err="1">
                <a:latin typeface="Arial" panose="020B0604020202020204" pitchFamily="34" charset="0"/>
                <a:ea typeface="Times New Roman" panose="02020603050405020304" pitchFamily="18" charset="0"/>
                <a:cs typeface="Arial" panose="020B0604020202020204" pitchFamily="34" charset="0"/>
              </a:rPr>
              <a:t>Whatsapp</a:t>
            </a:r>
            <a:r>
              <a:rPr lang="es-MX" sz="2500" b="1" dirty="0">
                <a:latin typeface="Arial" panose="020B0604020202020204" pitchFamily="34" charset="0"/>
                <a:ea typeface="Times New Roman" panose="02020603050405020304" pitchFamily="18" charset="0"/>
                <a:cs typeface="Arial" panose="020B0604020202020204" pitchFamily="34" charset="0"/>
              </a:rPr>
              <a:t>, le estamos diciendo a los aparatos que palabras usamos, de tal forma que después de algún tiempo de escribir, la maquina ya no nos corrige tanto y aún más, nos propone lo que puede seguir. En forma transparente al usuario, el sistema va evolucionando e integrando nuevas palabras.</a:t>
            </a:r>
          </a:p>
          <a:p>
            <a:pPr algn="r">
              <a:spcAft>
                <a:spcPts val="0"/>
              </a:spcAft>
            </a:pPr>
            <a:r>
              <a:rPr lang="es-MX" sz="2500" b="1" dirty="0">
                <a:solidFill>
                  <a:srgbClr val="FFC000"/>
                </a:solidFill>
                <a:latin typeface="Arial" panose="020B0604020202020204" pitchFamily="34" charset="0"/>
                <a:ea typeface="Times New Roman" panose="02020603050405020304" pitchFamily="18" charset="0"/>
                <a:cs typeface="Arial" panose="020B0604020202020204" pitchFamily="34" charset="0"/>
              </a:rPr>
              <a:t>Las herramientas que hacen eso son los </a:t>
            </a:r>
            <a:r>
              <a:rPr lang="es-MX" sz="36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sistemas evolutivos (s </a:t>
            </a:r>
            <a:r>
              <a:rPr lang="es-MX" sz="36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ev</a:t>
            </a:r>
            <a:r>
              <a:rPr lang="es-MX" sz="36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r>
              <a:rPr lang="es-MX" sz="2500" b="1" dirty="0">
                <a:solidFill>
                  <a:srgbClr val="FFC000"/>
                </a:solidFill>
                <a:latin typeface="Arial" panose="020B0604020202020204" pitchFamily="34" charset="0"/>
                <a:ea typeface="Times New Roman" panose="02020603050405020304" pitchFamily="18" charset="0"/>
                <a:cs typeface="Arial" panose="020B0604020202020204" pitchFamily="34" charset="0"/>
              </a:rPr>
              <a:t>, que se transforman a partir de su interacción con los usuarios y el ambiente para resolver los problemas.</a:t>
            </a:r>
          </a:p>
          <a:p>
            <a:r>
              <a:rPr lang="es-MX" sz="2500" b="1" dirty="0">
                <a:latin typeface="Arial" panose="020B0604020202020204" pitchFamily="34" charset="0"/>
                <a:ea typeface="Times New Roman" panose="02020603050405020304" pitchFamily="18" charset="0"/>
                <a:cs typeface="Arial" panose="020B0604020202020204" pitchFamily="34" charset="0"/>
              </a:rPr>
              <a:t>Estamos rodeados de estas herramientas, por ejemplo, en la detección de cosas que nos gustan en YouTube, en los buscadores, diagnóstico de enfermedades, detección bancaria de problemas con las tarjetas, la selección de rutas en los autos, etc. Ya están y son parte de nuestra vida.</a:t>
            </a:r>
          </a:p>
        </p:txBody>
      </p:sp>
    </p:spTree>
    <p:extLst>
      <p:ext uri="{BB962C8B-B14F-4D97-AF65-F5344CB8AC3E}">
        <p14:creationId xmlns:p14="http://schemas.microsoft.com/office/powerpoint/2010/main" val="17373153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52399" y="4256243"/>
            <a:ext cx="8615089" cy="2493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El sistema permanentemente esta percibiendo la realidad,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a:t>
            </a: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onstruyendo su imagen de la realidad,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transformándose a partir de esa percepción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y transformando su realidad</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grpSp>
        <p:nvGrpSpPr>
          <p:cNvPr id="31" name="Group 34"/>
          <p:cNvGrpSpPr>
            <a:grpSpLocks/>
          </p:cNvGrpSpPr>
          <p:nvPr/>
        </p:nvGrpSpPr>
        <p:grpSpPr bwMode="auto">
          <a:xfrm>
            <a:off x="152399" y="1108230"/>
            <a:ext cx="8726129" cy="3148013"/>
            <a:chOff x="144" y="1248"/>
            <a:chExt cx="5496" cy="1983"/>
          </a:xfrm>
        </p:grpSpPr>
        <p:sp>
          <p:nvSpPr>
            <p:cNvPr id="32" name="Oval 22"/>
            <p:cNvSpPr>
              <a:spLocks noChangeArrowheads="1"/>
            </p:cNvSpPr>
            <p:nvPr/>
          </p:nvSpPr>
          <p:spPr bwMode="auto">
            <a:xfrm>
              <a:off x="2016" y="2064"/>
              <a:ext cx="1753" cy="1084"/>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3" name="Text Box 21"/>
            <p:cNvSpPr txBox="1">
              <a:spLocks noChangeArrowheads="1"/>
            </p:cNvSpPr>
            <p:nvPr/>
          </p:nvSpPr>
          <p:spPr bwMode="auto">
            <a:xfrm>
              <a:off x="2367" y="2689"/>
              <a:ext cx="818"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a:t>
              </a:r>
              <a:endParaRPr kumimoji="0" lang="en-U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endParaRPr kumimoji="0" lang="en-U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34" name="Group 15"/>
            <p:cNvGrpSpPr>
              <a:grpSpLocks/>
            </p:cNvGrpSpPr>
            <p:nvPr/>
          </p:nvGrpSpPr>
          <p:grpSpPr bwMode="auto">
            <a:xfrm>
              <a:off x="2252" y="1248"/>
              <a:ext cx="1170" cy="544"/>
              <a:chOff x="4658" y="10235"/>
              <a:chExt cx="1800" cy="723"/>
            </a:xfrm>
          </p:grpSpPr>
          <p:sp>
            <p:nvSpPr>
              <p:cNvPr id="45" name="Line 19"/>
              <p:cNvSpPr>
                <a:spLocks noChangeShapeType="1"/>
              </p:cNvSpPr>
              <p:nvPr/>
            </p:nvSpPr>
            <p:spPr bwMode="auto">
              <a:xfrm flipH="1">
                <a:off x="4658" y="10238"/>
                <a:ext cx="1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6" name="Line 18"/>
              <p:cNvSpPr>
                <a:spLocks noChangeShapeType="1"/>
              </p:cNvSpPr>
              <p:nvPr/>
            </p:nvSpPr>
            <p:spPr bwMode="auto">
              <a:xfrm flipH="1">
                <a:off x="4658" y="10958"/>
                <a:ext cx="1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7" name="Line 17"/>
              <p:cNvSpPr>
                <a:spLocks noChangeShapeType="1"/>
              </p:cNvSpPr>
              <p:nvPr/>
            </p:nvSpPr>
            <p:spPr bwMode="auto">
              <a:xfrm>
                <a:off x="4658" y="10238"/>
                <a:ext cx="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8" name="Text Box 16"/>
              <p:cNvSpPr txBox="1">
                <a:spLocks noChangeArrowheads="1"/>
              </p:cNvSpPr>
              <p:nvPr/>
            </p:nvSpPr>
            <p:spPr bwMode="auto">
              <a:xfrm>
                <a:off x="4838" y="10235"/>
                <a:ext cx="162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Imagen de la Realidad</a:t>
                </a:r>
              </a:p>
            </p:txBody>
          </p:sp>
        </p:grpSp>
        <p:grpSp>
          <p:nvGrpSpPr>
            <p:cNvPr id="35" name="Group 10"/>
            <p:cNvGrpSpPr>
              <a:grpSpLocks/>
            </p:cNvGrpSpPr>
            <p:nvPr/>
          </p:nvGrpSpPr>
          <p:grpSpPr bwMode="auto">
            <a:xfrm>
              <a:off x="1200" y="2276"/>
              <a:ext cx="3274" cy="407"/>
              <a:chOff x="3038" y="11678"/>
              <a:chExt cx="5040" cy="540"/>
            </a:xfrm>
          </p:grpSpPr>
          <p:sp>
            <p:nvSpPr>
              <p:cNvPr id="41" name="Line 14"/>
              <p:cNvSpPr>
                <a:spLocks noChangeShapeType="1"/>
              </p:cNvSpPr>
              <p:nvPr/>
            </p:nvSpPr>
            <p:spPr bwMode="auto">
              <a:xfrm>
                <a:off x="3038" y="1167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2" name="Line 13"/>
              <p:cNvSpPr>
                <a:spLocks noChangeShapeType="1"/>
              </p:cNvSpPr>
              <p:nvPr/>
            </p:nvSpPr>
            <p:spPr bwMode="auto">
              <a:xfrm>
                <a:off x="3038" y="1185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3" name="Line 12"/>
              <p:cNvSpPr>
                <a:spLocks noChangeShapeType="1"/>
              </p:cNvSpPr>
              <p:nvPr/>
            </p:nvSpPr>
            <p:spPr bwMode="auto">
              <a:xfrm>
                <a:off x="3038" y="1203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4" name="Line 11"/>
              <p:cNvSpPr>
                <a:spLocks noChangeShapeType="1"/>
              </p:cNvSpPr>
              <p:nvPr/>
            </p:nvSpPr>
            <p:spPr bwMode="auto">
              <a:xfrm>
                <a:off x="3038" y="1221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36" name="Line 9"/>
            <p:cNvSpPr>
              <a:spLocks noChangeShapeType="1"/>
            </p:cNvSpPr>
            <p:nvPr/>
          </p:nvSpPr>
          <p:spPr bwMode="auto">
            <a:xfrm>
              <a:off x="2837" y="1790"/>
              <a:ext cx="0" cy="27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7" name="Text Box 7"/>
            <p:cNvSpPr txBox="1">
              <a:spLocks noChangeArrowheads="1"/>
            </p:cNvSpPr>
            <p:nvPr/>
          </p:nvSpPr>
          <p:spPr bwMode="auto">
            <a:xfrm>
              <a:off x="4704" y="2387"/>
              <a:ext cx="93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8" name="Text Box 6"/>
            <p:cNvSpPr txBox="1">
              <a:spLocks noChangeArrowheads="1"/>
            </p:cNvSpPr>
            <p:nvPr/>
          </p:nvSpPr>
          <p:spPr bwMode="auto">
            <a:xfrm>
              <a:off x="144" y="2387"/>
              <a:ext cx="93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9" name="Text Box 4"/>
            <p:cNvSpPr txBox="1">
              <a:spLocks noChangeArrowheads="1"/>
            </p:cNvSpPr>
            <p:nvPr/>
          </p:nvSpPr>
          <p:spPr bwMode="auto">
            <a:xfrm>
              <a:off x="1080" y="2385"/>
              <a:ext cx="1052"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0" name="Text Box 3"/>
            <p:cNvSpPr txBox="1">
              <a:spLocks noChangeArrowheads="1"/>
            </p:cNvSpPr>
            <p:nvPr/>
          </p:nvSpPr>
          <p:spPr bwMode="auto">
            <a:xfrm>
              <a:off x="3184" y="2387"/>
              <a:ext cx="1053"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49" name="Text Box 5"/>
          <p:cNvSpPr txBox="1">
            <a:spLocks noChangeArrowheads="1"/>
          </p:cNvSpPr>
          <p:nvPr/>
        </p:nvSpPr>
        <p:spPr bwMode="auto">
          <a:xfrm>
            <a:off x="415787" y="113438"/>
            <a:ext cx="8088312" cy="83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Por los flujos de información el Sistema Evolutivo se transforma y transforma la realidad </a:t>
            </a:r>
          </a:p>
        </p:txBody>
      </p:sp>
    </p:spTree>
    <p:extLst>
      <p:ext uri="{BB962C8B-B14F-4D97-AF65-F5344CB8AC3E}">
        <p14:creationId xmlns:p14="http://schemas.microsoft.com/office/powerpoint/2010/main" val="255886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ángulo 1"/>
          <p:cNvSpPr>
            <a:spLocks noChangeArrowheads="1"/>
          </p:cNvSpPr>
          <p:nvPr/>
        </p:nvSpPr>
        <p:spPr bwMode="auto">
          <a:xfrm>
            <a:off x="211138" y="657225"/>
            <a:ext cx="13049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Perciben su entorno,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2291" name="Rectángulo 1"/>
          <p:cNvSpPr>
            <a:spLocks noChangeArrowheads="1"/>
          </p:cNvSpPr>
          <p:nvPr/>
        </p:nvSpPr>
        <p:spPr bwMode="auto">
          <a:xfrm>
            <a:off x="601663" y="71438"/>
            <a:ext cx="707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Sistemas Conscientes de su entorno</a:t>
            </a:r>
          </a:p>
        </p:txBody>
      </p:sp>
      <p:sp>
        <p:nvSpPr>
          <p:cNvPr id="5" name="Rectángulo 4"/>
          <p:cNvSpPr/>
          <p:nvPr/>
        </p:nvSpPr>
        <p:spPr bwMode="auto">
          <a:xfrm>
            <a:off x="171450" y="6102350"/>
            <a:ext cx="7812088" cy="584775"/>
          </a:xfrm>
          <a:prstGeom prst="rect">
            <a:avLst/>
          </a:prstGeom>
          <a:solidFill>
            <a:schemeClr val="accent6">
              <a:lumMod val="60000"/>
              <a:lumOff val="40000"/>
            </a:schemeClr>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DEBERÍA Percibir</a:t>
            </a:r>
            <a:r>
              <a:rPr kumimoji="0" lang="es-ES" altLang="es-MX"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que Percibe su entorno </a:t>
            </a:r>
          </a:p>
        </p:txBody>
      </p:sp>
      <p:sp>
        <p:nvSpPr>
          <p:cNvPr id="12293" name="Rectangle 46"/>
          <p:cNvSpPr>
            <a:spLocks noChangeArrowheads="1"/>
          </p:cNvSpPr>
          <p:nvPr/>
        </p:nvSpPr>
        <p:spPr bwMode="auto">
          <a:xfrm>
            <a:off x="488950" y="5403850"/>
            <a:ext cx="838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su imagen del entorno R,   </a:t>
            </a:r>
            <a:r>
              <a:rPr kumimoji="0" lang="es-MX" altLang="es-MX" sz="3200" b="1"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3200" b="0"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294" name="Freeform 58"/>
          <p:cNvSpPr>
            <a:spLocks/>
          </p:cNvSpPr>
          <p:nvPr/>
        </p:nvSpPr>
        <p:spPr bwMode="auto">
          <a:xfrm>
            <a:off x="4768850" y="4948238"/>
            <a:ext cx="457200" cy="304800"/>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295" name="AutoShape 59"/>
          <p:cNvSpPr>
            <a:spLocks noChangeArrowheads="1"/>
          </p:cNvSpPr>
          <p:nvPr/>
        </p:nvSpPr>
        <p:spPr bwMode="auto">
          <a:xfrm>
            <a:off x="5043488" y="5068888"/>
            <a:ext cx="90487" cy="61912"/>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296" name="Text Box 60"/>
          <p:cNvSpPr txBox="1">
            <a:spLocks noChangeArrowheads="1"/>
          </p:cNvSpPr>
          <p:nvPr/>
        </p:nvSpPr>
        <p:spPr bwMode="auto">
          <a:xfrm>
            <a:off x="4235450" y="48720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2297" name="Text Box 61"/>
          <p:cNvSpPr txBox="1">
            <a:spLocks noChangeArrowheads="1"/>
          </p:cNvSpPr>
          <p:nvPr/>
        </p:nvSpPr>
        <p:spPr bwMode="auto">
          <a:xfrm>
            <a:off x="5302250" y="48720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2298" name="Rectangle 62"/>
          <p:cNvSpPr>
            <a:spLocks noChangeArrowheads="1"/>
          </p:cNvSpPr>
          <p:nvPr/>
        </p:nvSpPr>
        <p:spPr bwMode="auto">
          <a:xfrm>
            <a:off x="101600" y="4791075"/>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su entorno </a:t>
            </a:r>
            <a:r>
              <a:rPr kumimoji="0" lang="es-MX"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299" name="Rectángulo 45"/>
          <p:cNvSpPr>
            <a:spLocks noChangeArrowheads="1"/>
          </p:cNvSpPr>
          <p:nvPr/>
        </p:nvSpPr>
        <p:spPr bwMode="auto">
          <a:xfrm>
            <a:off x="171450" y="1890713"/>
            <a:ext cx="16922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C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construyen su imagen del entorno</a:t>
            </a:r>
            <a:endParaRPr kumimoji="0" lang="es-MX" altLang="es-MX" sz="2400" b="0" i="0" u="none" strike="noStrike" kern="1200" cap="none" spc="0" normalizeH="0" baseline="0" noProof="0">
              <a:ln>
                <a:noFill/>
              </a:ln>
              <a:solidFill>
                <a:srgbClr val="C00000"/>
              </a:solidFill>
              <a:effectLst/>
              <a:uLnTx/>
              <a:uFillTx/>
              <a:latin typeface="Times New Roman" panose="02020603050405020304" pitchFamily="18" charset="0"/>
              <a:ea typeface="+mn-ea"/>
              <a:cs typeface="+mn-cs"/>
            </a:endParaRPr>
          </a:p>
        </p:txBody>
      </p:sp>
      <p:sp>
        <p:nvSpPr>
          <p:cNvPr id="47" name="Rectángulo 46"/>
          <p:cNvSpPr/>
          <p:nvPr/>
        </p:nvSpPr>
        <p:spPr bwMode="auto">
          <a:xfrm>
            <a:off x="193675" y="3144838"/>
            <a:ext cx="1827212" cy="1569660"/>
          </a:xfrm>
          <a:prstGeom prst="rect">
            <a:avLst/>
          </a:prstGeom>
          <a:solidFill>
            <a:schemeClr val="accent6">
              <a:lumMod val="60000"/>
              <a:lumOff val="40000"/>
            </a:schemeClr>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DEBERÍAN Percibir que Perciben su entorno </a:t>
            </a:r>
            <a:endParaRPr kumimoji="0" lang="es-MX" sz="2400" b="0" i="0"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mn-cs"/>
            </a:endParaRPr>
          </a:p>
        </p:txBody>
      </p:sp>
      <p:sp>
        <p:nvSpPr>
          <p:cNvPr id="12301" name="Oval 45"/>
          <p:cNvSpPr>
            <a:spLocks noChangeArrowheads="1"/>
          </p:cNvSpPr>
          <p:nvPr/>
        </p:nvSpPr>
        <p:spPr bwMode="auto">
          <a:xfrm>
            <a:off x="4832350" y="3430588"/>
            <a:ext cx="573088" cy="349250"/>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302" name="Line 44"/>
          <p:cNvSpPr>
            <a:spLocks noChangeShapeType="1"/>
          </p:cNvSpPr>
          <p:nvPr/>
        </p:nvSpPr>
        <p:spPr bwMode="auto">
          <a:xfrm>
            <a:off x="5118100" y="3781425"/>
            <a:ext cx="0" cy="5857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3" name="Line 43"/>
          <p:cNvSpPr>
            <a:spLocks noChangeShapeType="1"/>
          </p:cNvSpPr>
          <p:nvPr/>
        </p:nvSpPr>
        <p:spPr bwMode="auto">
          <a:xfrm flipH="1">
            <a:off x="4832350" y="4016375"/>
            <a:ext cx="285750"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4" name="Line 42"/>
          <p:cNvSpPr>
            <a:spLocks noChangeShapeType="1"/>
          </p:cNvSpPr>
          <p:nvPr/>
        </p:nvSpPr>
        <p:spPr bwMode="auto">
          <a:xfrm>
            <a:off x="5118100" y="4016375"/>
            <a:ext cx="287338"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5" name="Line 41"/>
          <p:cNvSpPr>
            <a:spLocks noChangeShapeType="1"/>
          </p:cNvSpPr>
          <p:nvPr/>
        </p:nvSpPr>
        <p:spPr bwMode="auto">
          <a:xfrm>
            <a:off x="5118100" y="4227513"/>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6" name="Line 40"/>
          <p:cNvSpPr>
            <a:spLocks noChangeShapeType="1"/>
          </p:cNvSpPr>
          <p:nvPr/>
        </p:nvSpPr>
        <p:spPr bwMode="auto">
          <a:xfrm flipH="1">
            <a:off x="4772025" y="4343400"/>
            <a:ext cx="341313"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07" name="Line 39"/>
          <p:cNvSpPr>
            <a:spLocks noChangeShapeType="1"/>
          </p:cNvSpPr>
          <p:nvPr/>
        </p:nvSpPr>
        <p:spPr bwMode="auto">
          <a:xfrm>
            <a:off x="5113338" y="4343400"/>
            <a:ext cx="171450"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7" name="Freeform 34"/>
          <p:cNvSpPr>
            <a:spLocks/>
          </p:cNvSpPr>
          <p:nvPr/>
        </p:nvSpPr>
        <p:spPr bwMode="auto">
          <a:xfrm rot="13613080">
            <a:off x="4037806" y="2980532"/>
            <a:ext cx="639763" cy="45085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8" name="AutoShape 33"/>
          <p:cNvSpPr>
            <a:spLocks noChangeArrowheads="1"/>
          </p:cNvSpPr>
          <p:nvPr/>
        </p:nvSpPr>
        <p:spPr bwMode="auto">
          <a:xfrm rot="14293286">
            <a:off x="4220369" y="3042444"/>
            <a:ext cx="68262" cy="88900"/>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0283" name="Freeform 29"/>
          <p:cNvSpPr>
            <a:spLocks/>
          </p:cNvSpPr>
          <p:nvPr/>
        </p:nvSpPr>
        <p:spPr bwMode="auto">
          <a:xfrm>
            <a:off x="2195830" y="934441"/>
            <a:ext cx="1364251" cy="66792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84" name="Text Box 28"/>
          <p:cNvSpPr txBox="1">
            <a:spLocks noChangeArrowheads="1"/>
          </p:cNvSpPr>
          <p:nvPr/>
        </p:nvSpPr>
        <p:spPr bwMode="auto">
          <a:xfrm>
            <a:off x="2346161" y="1107439"/>
            <a:ext cx="2155992" cy="252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81" name="Line 26"/>
          <p:cNvSpPr>
            <a:spLocks noChangeShapeType="1"/>
          </p:cNvSpPr>
          <p:nvPr/>
        </p:nvSpPr>
        <p:spPr bwMode="auto">
          <a:xfrm flipV="1">
            <a:off x="2614613" y="1621230"/>
            <a:ext cx="0" cy="197712"/>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82" name="Text Box 25"/>
          <p:cNvSpPr txBox="1">
            <a:spLocks noChangeArrowheads="1"/>
          </p:cNvSpPr>
          <p:nvPr/>
        </p:nvSpPr>
        <p:spPr bwMode="auto">
          <a:xfrm>
            <a:off x="3097814" y="1465141"/>
            <a:ext cx="573762"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58" name="Text Box 31"/>
          <p:cNvSpPr txBox="1">
            <a:spLocks noChangeArrowheads="1"/>
          </p:cNvSpPr>
          <p:nvPr/>
        </p:nvSpPr>
        <p:spPr bwMode="auto">
          <a:xfrm>
            <a:off x="2346165" y="2432890"/>
            <a:ext cx="240551" cy="187306"/>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59" name="Text Box 30"/>
          <p:cNvSpPr txBox="1">
            <a:spLocks noChangeArrowheads="1"/>
          </p:cNvSpPr>
          <p:nvPr/>
        </p:nvSpPr>
        <p:spPr bwMode="auto">
          <a:xfrm>
            <a:off x="3789471" y="2432890"/>
            <a:ext cx="240551"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2328" name="Oval 45"/>
          <p:cNvSpPr>
            <a:spLocks noChangeArrowheads="1"/>
          </p:cNvSpPr>
          <p:nvPr/>
        </p:nvSpPr>
        <p:spPr bwMode="auto">
          <a:xfrm>
            <a:off x="2490788" y="1824038"/>
            <a:ext cx="212725" cy="142875"/>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329" name="Line 44"/>
          <p:cNvSpPr>
            <a:spLocks noChangeShapeType="1"/>
          </p:cNvSpPr>
          <p:nvPr/>
        </p:nvSpPr>
        <p:spPr bwMode="auto">
          <a:xfrm>
            <a:off x="2597150" y="1968500"/>
            <a:ext cx="0" cy="2397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0" name="Line 43"/>
          <p:cNvSpPr>
            <a:spLocks noChangeShapeType="1"/>
          </p:cNvSpPr>
          <p:nvPr/>
        </p:nvSpPr>
        <p:spPr bwMode="auto">
          <a:xfrm flipH="1">
            <a:off x="2490788" y="2063750"/>
            <a:ext cx="106362"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1" name="Line 42"/>
          <p:cNvSpPr>
            <a:spLocks noChangeShapeType="1"/>
          </p:cNvSpPr>
          <p:nvPr/>
        </p:nvSpPr>
        <p:spPr bwMode="auto">
          <a:xfrm>
            <a:off x="2597150" y="2063750"/>
            <a:ext cx="106363"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2" name="Line 41"/>
          <p:cNvSpPr>
            <a:spLocks noChangeShapeType="1"/>
          </p:cNvSpPr>
          <p:nvPr/>
        </p:nvSpPr>
        <p:spPr bwMode="auto">
          <a:xfrm>
            <a:off x="2597150" y="215265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3" name="Line 40"/>
          <p:cNvSpPr>
            <a:spLocks noChangeShapeType="1"/>
          </p:cNvSpPr>
          <p:nvPr/>
        </p:nvSpPr>
        <p:spPr bwMode="auto">
          <a:xfrm flipH="1">
            <a:off x="2468563" y="2198688"/>
            <a:ext cx="1270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334" name="Line 39"/>
          <p:cNvSpPr>
            <a:spLocks noChangeShapeType="1"/>
          </p:cNvSpPr>
          <p:nvPr/>
        </p:nvSpPr>
        <p:spPr bwMode="auto">
          <a:xfrm>
            <a:off x="2595563" y="2198688"/>
            <a:ext cx="635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71" name="Freeform 37"/>
          <p:cNvSpPr>
            <a:spLocks/>
          </p:cNvSpPr>
          <p:nvPr/>
        </p:nvSpPr>
        <p:spPr bwMode="auto">
          <a:xfrm>
            <a:off x="3386138" y="1600200"/>
            <a:ext cx="1381825" cy="852852"/>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72" name="Text Box 36"/>
          <p:cNvSpPr txBox="1">
            <a:spLocks noChangeArrowheads="1"/>
          </p:cNvSpPr>
          <p:nvPr/>
        </p:nvSpPr>
        <p:spPr bwMode="auto">
          <a:xfrm>
            <a:off x="3789472" y="1866419"/>
            <a:ext cx="957193" cy="197712"/>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69" name="Freeform 34"/>
          <p:cNvSpPr>
            <a:spLocks/>
          </p:cNvSpPr>
          <p:nvPr/>
        </p:nvSpPr>
        <p:spPr bwMode="auto">
          <a:xfrm rot="49363">
            <a:off x="3007681" y="1902189"/>
            <a:ext cx="409062" cy="1977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70" name="AutoShape 33"/>
          <p:cNvSpPr>
            <a:spLocks noChangeArrowheads="1"/>
          </p:cNvSpPr>
          <p:nvPr/>
        </p:nvSpPr>
        <p:spPr bwMode="auto">
          <a:xfrm rot="49363">
            <a:off x="3253110" y="1982449"/>
            <a:ext cx="81812" cy="39542"/>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0267" name="Freeform 68"/>
          <p:cNvSpPr>
            <a:spLocks/>
          </p:cNvSpPr>
          <p:nvPr/>
        </p:nvSpPr>
        <p:spPr bwMode="auto">
          <a:xfrm>
            <a:off x="3075336" y="2208344"/>
            <a:ext cx="180413" cy="12504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68" name="AutoShape 69"/>
          <p:cNvSpPr>
            <a:spLocks noChangeArrowheads="1"/>
          </p:cNvSpPr>
          <p:nvPr/>
        </p:nvSpPr>
        <p:spPr bwMode="auto">
          <a:xfrm>
            <a:off x="3145508" y="2204613"/>
            <a:ext cx="25716" cy="63557"/>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0265" name="Text Box 70"/>
          <p:cNvSpPr txBox="1">
            <a:spLocks noChangeArrowheads="1"/>
          </p:cNvSpPr>
          <p:nvPr/>
        </p:nvSpPr>
        <p:spPr bwMode="auto">
          <a:xfrm>
            <a:off x="2833532" y="2144779"/>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266" name="Text Box 71"/>
          <p:cNvSpPr txBox="1">
            <a:spLocks noChangeArrowheads="1"/>
          </p:cNvSpPr>
          <p:nvPr/>
        </p:nvSpPr>
        <p:spPr bwMode="auto">
          <a:xfrm>
            <a:off x="3254497" y="2150632"/>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 name="Elipse 2"/>
          <p:cNvSpPr/>
          <p:nvPr/>
        </p:nvSpPr>
        <p:spPr bwMode="auto">
          <a:xfrm>
            <a:off x="1725613" y="704850"/>
            <a:ext cx="3219450" cy="226695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upo 3"/>
          <p:cNvGrpSpPr/>
          <p:nvPr/>
        </p:nvGrpSpPr>
        <p:grpSpPr>
          <a:xfrm>
            <a:off x="5405438" y="889000"/>
            <a:ext cx="3492500" cy="2541588"/>
            <a:chOff x="5405438" y="889000"/>
            <a:chExt cx="3492500" cy="2541588"/>
          </a:xfrm>
        </p:grpSpPr>
        <p:sp>
          <p:nvSpPr>
            <p:cNvPr id="89" name="Freeform 29"/>
            <p:cNvSpPr>
              <a:spLocks/>
            </p:cNvSpPr>
            <p:nvPr/>
          </p:nvSpPr>
          <p:spPr bwMode="auto">
            <a:xfrm>
              <a:off x="6148388" y="1119188"/>
              <a:ext cx="1365250" cy="666750"/>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90" name="Text Box 28"/>
            <p:cNvSpPr txBox="1">
              <a:spLocks noChangeArrowheads="1"/>
            </p:cNvSpPr>
            <p:nvPr/>
          </p:nvSpPr>
          <p:spPr bwMode="auto">
            <a:xfrm>
              <a:off x="6288088" y="1303338"/>
              <a:ext cx="1336675" cy="198437"/>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87" name="Line 26"/>
            <p:cNvSpPr>
              <a:spLocks noChangeShapeType="1"/>
            </p:cNvSpPr>
            <p:nvPr/>
          </p:nvSpPr>
          <p:spPr bwMode="auto">
            <a:xfrm flipV="1">
              <a:off x="6570663" y="1804988"/>
              <a:ext cx="0" cy="198437"/>
            </a:xfrm>
            <a:prstGeom prst="line">
              <a:avLst/>
            </a:prstGeom>
            <a:solidFill>
              <a:schemeClr val="accent6">
                <a:lumMod val="60000"/>
                <a:lumOff val="40000"/>
                <a:alpha val="30000"/>
              </a:schemeClr>
            </a:solidFill>
            <a:ln w="9525">
              <a:solidFill>
                <a:srgbClr val="000000"/>
              </a:solidFill>
              <a:round/>
              <a:headEnd/>
              <a:tailEnd type="triangle" w="med" len="me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8" name="Text Box 25"/>
            <p:cNvSpPr txBox="1">
              <a:spLocks noChangeArrowheads="1"/>
            </p:cNvSpPr>
            <p:nvPr/>
          </p:nvSpPr>
          <p:spPr bwMode="auto">
            <a:xfrm>
              <a:off x="7051675" y="1649413"/>
              <a:ext cx="573088" cy="21907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4" name="Text Box 31"/>
            <p:cNvSpPr txBox="1">
              <a:spLocks noChangeArrowheads="1"/>
            </p:cNvSpPr>
            <p:nvPr/>
          </p:nvSpPr>
          <p:spPr bwMode="auto">
            <a:xfrm>
              <a:off x="6299200" y="2616200"/>
              <a:ext cx="241300" cy="18732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5" name="Text Box 30"/>
            <p:cNvSpPr txBox="1">
              <a:spLocks noChangeArrowheads="1"/>
            </p:cNvSpPr>
            <p:nvPr/>
          </p:nvSpPr>
          <p:spPr bwMode="auto">
            <a:xfrm>
              <a:off x="7742238" y="2616200"/>
              <a:ext cx="241300" cy="21907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79" name="Oval 45"/>
            <p:cNvSpPr>
              <a:spLocks noChangeArrowheads="1"/>
            </p:cNvSpPr>
            <p:nvPr/>
          </p:nvSpPr>
          <p:spPr bwMode="auto">
            <a:xfrm>
              <a:off x="6445250" y="2008188"/>
              <a:ext cx="211138" cy="142875"/>
            </a:xfrm>
            <a:prstGeom prst="ellipse">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80" name="Line 44"/>
            <p:cNvSpPr>
              <a:spLocks noChangeShapeType="1"/>
            </p:cNvSpPr>
            <p:nvPr/>
          </p:nvSpPr>
          <p:spPr bwMode="auto">
            <a:xfrm>
              <a:off x="6550025" y="2152650"/>
              <a:ext cx="0" cy="239713"/>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1" name="Line 43"/>
            <p:cNvSpPr>
              <a:spLocks noChangeShapeType="1"/>
            </p:cNvSpPr>
            <p:nvPr/>
          </p:nvSpPr>
          <p:spPr bwMode="auto">
            <a:xfrm flipH="1">
              <a:off x="6445250" y="2247900"/>
              <a:ext cx="104775" cy="47625"/>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2" name="Line 42"/>
            <p:cNvSpPr>
              <a:spLocks noChangeShapeType="1"/>
            </p:cNvSpPr>
            <p:nvPr/>
          </p:nvSpPr>
          <p:spPr bwMode="auto">
            <a:xfrm>
              <a:off x="6550025" y="2247900"/>
              <a:ext cx="106363" cy="47625"/>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3" name="Line 41"/>
            <p:cNvSpPr>
              <a:spLocks noChangeShapeType="1"/>
            </p:cNvSpPr>
            <p:nvPr/>
          </p:nvSpPr>
          <p:spPr bwMode="auto">
            <a:xfrm>
              <a:off x="6550025" y="2335213"/>
              <a:ext cx="0" cy="0"/>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4" name="Line 40"/>
            <p:cNvSpPr>
              <a:spLocks noChangeShapeType="1"/>
            </p:cNvSpPr>
            <p:nvPr/>
          </p:nvSpPr>
          <p:spPr bwMode="auto">
            <a:xfrm flipH="1">
              <a:off x="6421438" y="2382838"/>
              <a:ext cx="127000" cy="106362"/>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5" name="Line 39"/>
            <p:cNvSpPr>
              <a:spLocks noChangeShapeType="1"/>
            </p:cNvSpPr>
            <p:nvPr/>
          </p:nvSpPr>
          <p:spPr bwMode="auto">
            <a:xfrm>
              <a:off x="6548438" y="2382838"/>
              <a:ext cx="63500" cy="106362"/>
            </a:xfrm>
            <a:prstGeom prst="line">
              <a:avLst/>
            </a:prstGeom>
            <a:solidFill>
              <a:schemeClr val="accent6">
                <a:lumMod val="60000"/>
                <a:lumOff val="40000"/>
                <a:alpha val="30000"/>
              </a:schemeClr>
            </a:solidFill>
            <a:ln w="9525">
              <a:solidFill>
                <a:srgbClr val="000000"/>
              </a:solidFill>
              <a:round/>
              <a:headEnd/>
              <a:tailEnd/>
            </a:ln>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7" name="Freeform 37"/>
            <p:cNvSpPr>
              <a:spLocks/>
            </p:cNvSpPr>
            <p:nvPr/>
          </p:nvSpPr>
          <p:spPr bwMode="auto">
            <a:xfrm>
              <a:off x="7381875" y="1804988"/>
              <a:ext cx="1339850" cy="83185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8" name="Text Box 36"/>
            <p:cNvSpPr txBox="1">
              <a:spLocks noChangeArrowheads="1"/>
            </p:cNvSpPr>
            <p:nvPr/>
          </p:nvSpPr>
          <p:spPr bwMode="auto">
            <a:xfrm>
              <a:off x="7742238" y="2051050"/>
              <a:ext cx="957262" cy="196850"/>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75" name="Freeform 34"/>
            <p:cNvSpPr>
              <a:spLocks/>
            </p:cNvSpPr>
            <p:nvPr/>
          </p:nvSpPr>
          <p:spPr bwMode="auto">
            <a:xfrm rot="49363">
              <a:off x="6961188" y="2085975"/>
              <a:ext cx="407987" cy="198438"/>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6" name="AutoShape 33"/>
            <p:cNvSpPr>
              <a:spLocks noChangeArrowheads="1"/>
            </p:cNvSpPr>
            <p:nvPr/>
          </p:nvSpPr>
          <p:spPr bwMode="auto">
            <a:xfrm rot="49363">
              <a:off x="7205663" y="2166938"/>
              <a:ext cx="82550" cy="39687"/>
            </a:xfrm>
            <a:prstGeom prst="flowChartConnector">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3" name="Freeform 68"/>
            <p:cNvSpPr>
              <a:spLocks/>
            </p:cNvSpPr>
            <p:nvPr/>
          </p:nvSpPr>
          <p:spPr bwMode="auto">
            <a:xfrm>
              <a:off x="7027863" y="2392363"/>
              <a:ext cx="180975" cy="1254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4" name="AutoShape 69"/>
            <p:cNvSpPr>
              <a:spLocks noChangeArrowheads="1"/>
            </p:cNvSpPr>
            <p:nvPr/>
          </p:nvSpPr>
          <p:spPr bwMode="auto">
            <a:xfrm>
              <a:off x="7099300" y="2389188"/>
              <a:ext cx="25400" cy="63500"/>
            </a:xfrm>
            <a:prstGeom prst="flowChartConnector">
              <a:avLst/>
            </a:prstGeom>
            <a:solidFill>
              <a:schemeClr val="accent6">
                <a:lumMod val="60000"/>
                <a:lumOff val="40000"/>
                <a:alpha val="30000"/>
              </a:scheme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1" name="Text Box 70"/>
            <p:cNvSpPr txBox="1">
              <a:spLocks noChangeArrowheads="1"/>
            </p:cNvSpPr>
            <p:nvPr/>
          </p:nvSpPr>
          <p:spPr bwMode="auto">
            <a:xfrm>
              <a:off x="6786563" y="2328863"/>
              <a:ext cx="241300" cy="241300"/>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72" name="Text Box 71"/>
            <p:cNvSpPr txBox="1">
              <a:spLocks noChangeArrowheads="1"/>
            </p:cNvSpPr>
            <p:nvPr/>
          </p:nvSpPr>
          <p:spPr bwMode="auto">
            <a:xfrm>
              <a:off x="7207250" y="2335213"/>
              <a:ext cx="241300" cy="239712"/>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1" name="Elipse 60"/>
            <p:cNvSpPr/>
            <p:nvPr/>
          </p:nvSpPr>
          <p:spPr bwMode="auto">
            <a:xfrm>
              <a:off x="5678488" y="889000"/>
              <a:ext cx="3219450" cy="2266950"/>
            </a:xfrm>
            <a:prstGeom prst="ellipse">
              <a:avLst/>
            </a:prstGeom>
            <a:solidFill>
              <a:schemeClr val="accent6">
                <a:lumMod val="60000"/>
                <a:lumOff val="40000"/>
                <a:alpha val="3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Conector recto de flecha 6"/>
            <p:cNvCxnSpPr>
              <a:endCxn id="61" idx="3"/>
            </p:cNvCxnSpPr>
            <p:nvPr/>
          </p:nvCxnSpPr>
          <p:spPr bwMode="auto">
            <a:xfrm flipV="1">
              <a:off x="5405438" y="2824163"/>
              <a:ext cx="744537" cy="606425"/>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78776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3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30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30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30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30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30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30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7" grpId="0" animBg="1"/>
      <p:bldP spid="12301" grpId="0" animBg="1"/>
      <p:bldP spid="12302" grpId="0" animBg="1"/>
      <p:bldP spid="12303" grpId="0" animBg="1"/>
      <p:bldP spid="12304" grpId="0" animBg="1"/>
      <p:bldP spid="12305" grpId="0" animBg="1"/>
      <p:bldP spid="12306" grpId="0" animBg="1"/>
      <p:bldP spid="12307" grpId="0" animBg="1"/>
      <p:bldP spid="57" grpId="0" animBg="1"/>
      <p:bldP spid="58" grpId="0" animBg="1"/>
      <p:bldP spid="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0" y="1290637"/>
            <a:ext cx="3204688"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Perciben su entorno,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crean una imagen del entorno</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mantienen la imagen actualizada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 la utilizan para interactuar y </a:t>
            </a:r>
            <a:r>
              <a:rPr kumimoji="0" lang="es-ES"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modificar</a:t>
            </a:r>
            <a:r>
              <a:rPr kumimoji="0" lang="es-ES"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s-E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 entorno</a:t>
            </a:r>
          </a:p>
        </p:txBody>
      </p:sp>
      <p:sp>
        <p:nvSpPr>
          <p:cNvPr id="14339" name="Rectángulo 1"/>
          <p:cNvSpPr>
            <a:spLocks noChangeArrowheads="1"/>
          </p:cNvSpPr>
          <p:nvPr/>
        </p:nvSpPr>
        <p:spPr bwMode="auto">
          <a:xfrm>
            <a:off x="116378" y="620786"/>
            <a:ext cx="853989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Sistemas que interactúan con el entorno</a:t>
            </a:r>
          </a:p>
        </p:txBody>
      </p:sp>
      <p:sp>
        <p:nvSpPr>
          <p:cNvPr id="19" name="Freeform 29"/>
          <p:cNvSpPr>
            <a:spLocks/>
          </p:cNvSpPr>
          <p:nvPr/>
        </p:nvSpPr>
        <p:spPr bwMode="auto">
          <a:xfrm>
            <a:off x="3369403" y="1434536"/>
            <a:ext cx="2958828" cy="188388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0" name="Text Box 28"/>
          <p:cNvSpPr txBox="1">
            <a:spLocks noChangeArrowheads="1"/>
          </p:cNvSpPr>
          <p:nvPr/>
        </p:nvSpPr>
        <p:spPr bwMode="auto">
          <a:xfrm>
            <a:off x="3695444" y="1922474"/>
            <a:ext cx="4675978" cy="711729"/>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Arial Unicode MS" panose="020B0604020202020204" pitchFamily="34" charset="-128"/>
              </a:rPr>
              <a:t>Imagen del entorno</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1" name="Line 26"/>
          <p:cNvSpPr>
            <a:spLocks noChangeShapeType="1"/>
          </p:cNvSpPr>
          <p:nvPr/>
        </p:nvSpPr>
        <p:spPr bwMode="auto">
          <a:xfrm flipV="1">
            <a:off x="4217167" y="3312296"/>
            <a:ext cx="0" cy="557643"/>
          </a:xfrm>
          <a:prstGeom prst="line">
            <a:avLst/>
          </a:prstGeom>
          <a:noFill/>
          <a:ln w="25400">
            <a:solidFill>
              <a:schemeClr val="tx1"/>
            </a:solidFill>
            <a:round/>
            <a:headEnd type="triangle"/>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2" name="Text Box 25"/>
          <p:cNvSpPr txBox="1">
            <a:spLocks noChangeArrowheads="1"/>
          </p:cNvSpPr>
          <p:nvPr/>
        </p:nvSpPr>
        <p:spPr bwMode="auto">
          <a:xfrm>
            <a:off x="5325651" y="2931364"/>
            <a:ext cx="1244392" cy="616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3" name="Text Box 31"/>
          <p:cNvSpPr txBox="1">
            <a:spLocks noChangeArrowheads="1"/>
          </p:cNvSpPr>
          <p:nvPr/>
        </p:nvSpPr>
        <p:spPr bwMode="auto">
          <a:xfrm>
            <a:off x="3695452" y="5660882"/>
            <a:ext cx="521715" cy="52829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4" name="Text Box 30"/>
          <p:cNvSpPr txBox="1">
            <a:spLocks noChangeArrowheads="1"/>
          </p:cNvSpPr>
          <p:nvPr/>
        </p:nvSpPr>
        <p:spPr bwMode="auto">
          <a:xfrm>
            <a:off x="6825736" y="5660882"/>
            <a:ext cx="521715" cy="616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5" name="Oval 45"/>
          <p:cNvSpPr>
            <a:spLocks noChangeArrowheads="1"/>
          </p:cNvSpPr>
          <p:nvPr/>
        </p:nvSpPr>
        <p:spPr bwMode="auto">
          <a:xfrm>
            <a:off x="4009116" y="3943628"/>
            <a:ext cx="461365" cy="402975"/>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6" name="Line 44"/>
          <p:cNvSpPr>
            <a:spLocks noChangeShapeType="1"/>
          </p:cNvSpPr>
          <p:nvPr/>
        </p:nvSpPr>
        <p:spPr bwMode="auto">
          <a:xfrm>
            <a:off x="4239797" y="4351080"/>
            <a:ext cx="0" cy="67610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3"/>
          <p:cNvSpPr>
            <a:spLocks noChangeShapeType="1"/>
          </p:cNvSpPr>
          <p:nvPr/>
        </p:nvSpPr>
        <p:spPr bwMode="auto">
          <a:xfrm flipH="1">
            <a:off x="4009116" y="4619730"/>
            <a:ext cx="230681" cy="1343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2"/>
          <p:cNvSpPr>
            <a:spLocks noChangeShapeType="1"/>
          </p:cNvSpPr>
          <p:nvPr/>
        </p:nvSpPr>
        <p:spPr bwMode="auto">
          <a:xfrm>
            <a:off x="4239797" y="4619730"/>
            <a:ext cx="230684" cy="1343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1"/>
          <p:cNvSpPr>
            <a:spLocks noChangeShapeType="1"/>
          </p:cNvSpPr>
          <p:nvPr/>
        </p:nvSpPr>
        <p:spPr bwMode="auto">
          <a:xfrm>
            <a:off x="4239797" y="487047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40"/>
          <p:cNvSpPr>
            <a:spLocks noChangeShapeType="1"/>
          </p:cNvSpPr>
          <p:nvPr/>
        </p:nvSpPr>
        <p:spPr bwMode="auto">
          <a:xfrm flipH="1">
            <a:off x="3960912" y="5000320"/>
            <a:ext cx="275443" cy="2999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1" name="Line 39"/>
          <p:cNvSpPr>
            <a:spLocks noChangeShapeType="1"/>
          </p:cNvSpPr>
          <p:nvPr/>
        </p:nvSpPr>
        <p:spPr bwMode="auto">
          <a:xfrm>
            <a:off x="4236355" y="5000320"/>
            <a:ext cx="137721" cy="2999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2" name="Freeform 37"/>
          <p:cNvSpPr>
            <a:spLocks/>
          </p:cNvSpPr>
          <p:nvPr/>
        </p:nvSpPr>
        <p:spPr bwMode="auto">
          <a:xfrm>
            <a:off x="5950977" y="3312296"/>
            <a:ext cx="2996941" cy="2405453"/>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3" name="Text Box 36"/>
          <p:cNvSpPr txBox="1">
            <a:spLocks noChangeArrowheads="1"/>
          </p:cNvSpPr>
          <p:nvPr/>
        </p:nvSpPr>
        <p:spPr bwMode="auto">
          <a:xfrm>
            <a:off x="6825739" y="4063162"/>
            <a:ext cx="2075988" cy="5576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Courier" charset="0"/>
                <a:ea typeface="Arial Unicode MS" panose="020B0604020202020204" pitchFamily="34" charset="-128"/>
                <a:cs typeface="Times New Roman" panose="02020603050405020304" pitchFamily="18" charset="0"/>
              </a:rPr>
              <a:t>Entorno</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4" name="Freeform 34"/>
          <p:cNvSpPr>
            <a:spLocks/>
          </p:cNvSpPr>
          <p:nvPr/>
        </p:nvSpPr>
        <p:spPr bwMode="auto">
          <a:xfrm rot="49363">
            <a:off x="5130166" y="4026481"/>
            <a:ext cx="887187" cy="557643"/>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5" name="AutoShape 33"/>
          <p:cNvSpPr>
            <a:spLocks noChangeArrowheads="1"/>
          </p:cNvSpPr>
          <p:nvPr/>
        </p:nvSpPr>
        <p:spPr bwMode="auto">
          <a:xfrm rot="49363">
            <a:off x="5662461" y="4390421"/>
            <a:ext cx="177435" cy="111526"/>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5" name="Freeform 68"/>
          <p:cNvSpPr>
            <a:spLocks/>
          </p:cNvSpPr>
          <p:nvPr/>
        </p:nvSpPr>
        <p:spPr bwMode="auto">
          <a:xfrm rot="10800000">
            <a:off x="5153799" y="4752972"/>
            <a:ext cx="769588" cy="461665"/>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3">
              <a:lumMod val="75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p:txBody>
      </p:sp>
      <p:grpSp>
        <p:nvGrpSpPr>
          <p:cNvPr id="3" name="Grupo 2"/>
          <p:cNvGrpSpPr/>
          <p:nvPr/>
        </p:nvGrpSpPr>
        <p:grpSpPr>
          <a:xfrm>
            <a:off x="116378" y="4960651"/>
            <a:ext cx="2515138" cy="760359"/>
            <a:chOff x="116378" y="4960651"/>
            <a:chExt cx="2515138" cy="760359"/>
          </a:xfrm>
        </p:grpSpPr>
        <p:sp>
          <p:nvSpPr>
            <p:cNvPr id="36" name="Freeform 68"/>
            <p:cNvSpPr>
              <a:spLocks/>
            </p:cNvSpPr>
            <p:nvPr/>
          </p:nvSpPr>
          <p:spPr bwMode="auto">
            <a:xfrm rot="10800000">
              <a:off x="940125" y="5356130"/>
              <a:ext cx="421120" cy="36488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3">
                <a:lumMod val="75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8" name="Text Box 70"/>
            <p:cNvSpPr txBox="1">
              <a:spLocks noChangeArrowheads="1"/>
            </p:cNvSpPr>
            <p:nvPr/>
          </p:nvSpPr>
          <p:spPr bwMode="auto">
            <a:xfrm>
              <a:off x="116378" y="5159341"/>
              <a:ext cx="521715" cy="400110"/>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39" name="Text Box 71"/>
            <p:cNvSpPr txBox="1">
              <a:spLocks noChangeArrowheads="1"/>
            </p:cNvSpPr>
            <p:nvPr/>
          </p:nvSpPr>
          <p:spPr bwMode="auto">
            <a:xfrm>
              <a:off x="1748462" y="5113365"/>
              <a:ext cx="883054" cy="461665"/>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4" name="Freeform 34"/>
            <p:cNvSpPr>
              <a:spLocks/>
            </p:cNvSpPr>
            <p:nvPr/>
          </p:nvSpPr>
          <p:spPr bwMode="auto">
            <a:xfrm rot="49363">
              <a:off x="913120" y="4960651"/>
              <a:ext cx="445296" cy="397381"/>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sp>
        <p:nvSpPr>
          <p:cNvPr id="8" name="CuadroTexto 7"/>
          <p:cNvSpPr txBox="1"/>
          <p:nvPr/>
        </p:nvSpPr>
        <p:spPr>
          <a:xfrm>
            <a:off x="71919" y="4746578"/>
            <a:ext cx="2395370" cy="1322776"/>
          </a:xfrm>
          <a:prstGeom prst="rect">
            <a:avLst/>
          </a:prstGeom>
          <a:noFill/>
          <a:ln>
            <a:solidFill>
              <a:schemeClr val="tx1"/>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
        <p:nvSpPr>
          <p:cNvPr id="37" name="Rectángulo 1">
            <a:extLst>
              <a:ext uri="{FF2B5EF4-FFF2-40B4-BE49-F238E27FC236}">
                <a16:creationId xmlns:a16="http://schemas.microsoft.com/office/drawing/2014/main" id="{55126E9F-03CC-49EA-A1CD-C3424C3BA0EE}"/>
              </a:ext>
            </a:extLst>
          </p:cNvPr>
          <p:cNvSpPr>
            <a:spLocks noChangeArrowheads="1"/>
          </p:cNvSpPr>
          <p:nvPr/>
        </p:nvSpPr>
        <p:spPr bwMode="auto">
          <a:xfrm>
            <a:off x="116378" y="31237"/>
            <a:ext cx="89017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Rumbo a los Sistemas Conscientes de su entorno</a:t>
            </a:r>
          </a:p>
        </p:txBody>
      </p:sp>
    </p:spTree>
    <p:extLst>
      <p:ext uri="{BB962C8B-B14F-4D97-AF65-F5344CB8AC3E}">
        <p14:creationId xmlns:p14="http://schemas.microsoft.com/office/powerpoint/2010/main" val="32702815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6909A43-309B-4CCF-89EB-05054D415F46}"/>
              </a:ext>
            </a:extLst>
          </p:cNvPr>
          <p:cNvSpPr/>
          <p:nvPr/>
        </p:nvSpPr>
        <p:spPr>
          <a:xfrm>
            <a:off x="0" y="199873"/>
            <a:ext cx="9025467" cy="63709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a:rPr>
              <a:t>Sophia</a:t>
            </a:r>
            <a:endParaRPr kumimoji="0" lang="es-ES" sz="5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a:rPr>
              <a:t>Sophia</a:t>
            </a:r>
            <a:r>
              <a:rPr kumimoji="0" lang="es-ES" sz="32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es un robot humanoide desarrollado por la compañía, con sede en Hong Kong, Hanson </a:t>
            </a:r>
            <a:r>
              <a:rPr kumimoji="0" lang="es-ES" sz="3200" b="0"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a:rPr>
              <a:t>Robótics</a:t>
            </a:r>
            <a:r>
              <a:rPr kumimoji="0" lang="es-ES" sz="32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Ha sido diseñada para aprender y adaptarse al comportamiento humano y trabajar con humanos, y ha sido entrevistada por todo el mundo. </a:t>
            </a:r>
            <a:endParaRPr kumimoji="0" lang="es-ES" sz="32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a:rPr>
              <a:t>Sophia</a:t>
            </a:r>
            <a:r>
              <a:rPr kumimoji="0" lang="es-ES" sz="40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en octubre 2017, se convirtió en una ciudadana saudí, siendo así el primer robot con ciudadanía de un país.</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a:rPr>
              <a:t>Sophia</a:t>
            </a:r>
            <a:r>
              <a:rPr kumimoji="0" lang="es-ES" sz="1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Wikipedia 20180318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2"/>
              </a:rPr>
              <a:t>https://es.wikipedia.org/wiki/Sophia_(robot</a:t>
            </a:r>
            <a:r>
              <a:rPr kumimoji="0" lang="es-ES" sz="1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a:t>
            </a:r>
          </a:p>
        </p:txBody>
      </p:sp>
    </p:spTree>
    <p:extLst>
      <p:ext uri="{BB962C8B-B14F-4D97-AF65-F5344CB8AC3E}">
        <p14:creationId xmlns:p14="http://schemas.microsoft.com/office/powerpoint/2010/main" val="29332102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40561" y="0"/>
            <a:ext cx="8862877" cy="29238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effectLst/>
                <a:uLnTx/>
                <a:uFillTx/>
                <a:latin typeface="Times New Roman"/>
                <a:ea typeface="+mn-ea"/>
                <a:cs typeface="Times New Roman"/>
              </a:rPr>
              <a:t>Auto "inteligente" recorre mil 700 kilómetros en carreteras mexicanas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effectLst/>
                <a:uLnTx/>
                <a:uFillTx/>
                <a:latin typeface="Times New Roman"/>
                <a:ea typeface="+mn-ea"/>
                <a:cs typeface="Times New Roman"/>
              </a:rPr>
              <a:t> </a:t>
            </a:r>
            <a:r>
              <a:rPr kumimoji="0" lang="es-MX" sz="3200" b="0" i="0" u="none" strike="noStrike" kern="1200" cap="none" spc="0" normalizeH="0" baseline="0" noProof="0" dirty="0">
                <a:ln>
                  <a:noFill/>
                </a:ln>
                <a:effectLst/>
                <a:uLnTx/>
                <a:uFillTx/>
                <a:latin typeface="Times New Roman"/>
                <a:ea typeface="+mn-ea"/>
                <a:cs typeface="Times New Roman"/>
                <a:hlinkClick r:id="rId2"/>
              </a:rPr>
              <a:t>La Jornada</a:t>
            </a:r>
            <a:r>
              <a:rPr kumimoji="0" lang="es-MX" sz="3200" b="0" i="0" u="none" strike="noStrike" kern="1200" cap="none" spc="0" normalizeH="0" baseline="0" noProof="0" dirty="0">
                <a:ln>
                  <a:noFill/>
                </a:ln>
                <a:effectLst/>
                <a:uLnTx/>
                <a:uFillTx/>
                <a:latin typeface="Times New Roman"/>
                <a:ea typeface="+mn-ea"/>
                <a:cs typeface="Times New Roman"/>
              </a:rPr>
              <a:t>, Ciudad de México, 20 de octubre de 2015. El vehículo </a:t>
            </a:r>
            <a:r>
              <a:rPr kumimoji="0" lang="es-MX" sz="3200" b="0" i="0" u="none" strike="noStrike" kern="1200" cap="none" spc="0" normalizeH="0" baseline="0" noProof="0" dirty="0" err="1">
                <a:ln>
                  <a:noFill/>
                </a:ln>
                <a:effectLst/>
                <a:uLnTx/>
                <a:uFillTx/>
                <a:latin typeface="Times New Roman"/>
                <a:ea typeface="+mn-ea"/>
                <a:cs typeface="Times New Roman"/>
              </a:rPr>
              <a:t>AutoNOMOS</a:t>
            </a:r>
            <a:r>
              <a:rPr kumimoji="0" lang="es-MX" sz="3200" b="0" i="0" u="none" strike="noStrike" kern="1200" cap="none" spc="0" normalizeH="0" baseline="0" noProof="0" dirty="0">
                <a:ln>
                  <a:noFill/>
                </a:ln>
                <a:effectLst/>
                <a:uLnTx/>
                <a:uFillTx/>
                <a:latin typeface="Times New Roman"/>
                <a:ea typeface="+mn-ea"/>
                <a:cs typeface="Times New Roman"/>
              </a:rPr>
              <a:t>, recorrió cuatro estados de la República. </a:t>
            </a:r>
            <a:r>
              <a:rPr kumimoji="0" lang="es-MX" sz="2400" b="0" i="0" u="none" strike="noStrike" kern="1200" cap="none" spc="0" normalizeH="0" baseline="0" noProof="0" dirty="0">
                <a:ln>
                  <a:noFill/>
                </a:ln>
                <a:effectLst/>
                <a:uLnTx/>
                <a:uFillTx/>
                <a:latin typeface="Times New Roman"/>
                <a:ea typeface="+mn-ea"/>
                <a:cs typeface="Times New Roman"/>
                <a:hlinkClick r:id="rId3"/>
              </a:rPr>
              <a:t>https://www.youtube.com/watch?v=ijx3YtNROPU</a:t>
            </a:r>
            <a:endParaRPr kumimoji="0" lang="es-MX" sz="2400" b="0" i="0" u="none" strike="noStrike" kern="1200" cap="none" spc="0" normalizeH="0" baseline="0" noProof="0" dirty="0">
              <a:ln>
                <a:noFill/>
              </a:ln>
              <a:effectLst/>
              <a:uLnTx/>
              <a:uFillTx/>
              <a:latin typeface="Times New Roman"/>
              <a:ea typeface="+mn-ea"/>
              <a:cs typeface="Times New Roman"/>
            </a:endParaRPr>
          </a:p>
        </p:txBody>
      </p:sp>
      <p:sp>
        <p:nvSpPr>
          <p:cNvPr id="4" name="Rectángulo 3"/>
          <p:cNvSpPr/>
          <p:nvPr/>
        </p:nvSpPr>
        <p:spPr>
          <a:xfrm>
            <a:off x="-93708" y="5994008"/>
            <a:ext cx="9144000" cy="707886"/>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effectLst/>
                <a:uLnTx/>
                <a:uFillTx/>
                <a:latin typeface="Times New Roman"/>
                <a:ea typeface="+mn-ea"/>
                <a:cs typeface="Times New Roman"/>
              </a:rPr>
              <a:t>Raúl Rojas González </a:t>
            </a:r>
            <a:r>
              <a:rPr kumimoji="0" lang="es-MX" sz="2000" b="0" i="0" u="none" strike="noStrike" kern="1200" cap="none" spc="0" normalizeH="0" baseline="0" noProof="0" dirty="0" err="1">
                <a:ln>
                  <a:noFill/>
                </a:ln>
                <a:effectLst/>
                <a:uLnTx/>
                <a:uFillTx/>
                <a:latin typeface="Times New Roman"/>
                <a:ea typeface="+mn-ea"/>
                <a:cs typeface="Times New Roman"/>
              </a:rPr>
              <a:t>Freie</a:t>
            </a:r>
            <a:r>
              <a:rPr kumimoji="0" lang="es-MX" sz="2000" b="0" i="0" u="none" strike="noStrike" kern="1200" cap="none" spc="0" normalizeH="0" baseline="0" noProof="0" dirty="0">
                <a:ln>
                  <a:noFill/>
                </a:ln>
                <a:effectLst/>
                <a:uLnTx/>
                <a:uFillTx/>
                <a:latin typeface="Times New Roman"/>
                <a:ea typeface="+mn-ea"/>
                <a:cs typeface="Times New Roman"/>
              </a:rPr>
              <a:t> </a:t>
            </a:r>
            <a:r>
              <a:rPr kumimoji="0" lang="es-MX" sz="2000" b="0" i="0" u="none" strike="noStrike" kern="1200" cap="none" spc="0" normalizeH="0" baseline="0" noProof="0" dirty="0" err="1">
                <a:ln>
                  <a:noFill/>
                </a:ln>
                <a:effectLst/>
                <a:uLnTx/>
                <a:uFillTx/>
                <a:latin typeface="Times New Roman"/>
                <a:ea typeface="+mn-ea"/>
                <a:cs typeface="Times New Roman"/>
              </a:rPr>
              <a:t>Universität</a:t>
            </a:r>
            <a:r>
              <a:rPr kumimoji="0" lang="es-MX" sz="2000" b="0" i="0" u="none" strike="noStrike" kern="1200" cap="none" spc="0" normalizeH="0" baseline="0" noProof="0" dirty="0">
                <a:ln>
                  <a:noFill/>
                </a:ln>
                <a:effectLst/>
                <a:uLnTx/>
                <a:uFillTx/>
                <a:latin typeface="Times New Roman"/>
                <a:ea typeface="+mn-ea"/>
                <a:cs typeface="Times New Roman"/>
              </a:rPr>
              <a:t> </a:t>
            </a:r>
            <a:r>
              <a:rPr kumimoji="0" lang="es-MX" sz="2000" b="0" i="0" u="none" strike="noStrike" kern="1200" cap="none" spc="0" normalizeH="0" baseline="0" noProof="0" dirty="0" err="1">
                <a:ln>
                  <a:noFill/>
                </a:ln>
                <a:effectLst/>
                <a:uLnTx/>
                <a:uFillTx/>
                <a:latin typeface="Times New Roman"/>
                <a:ea typeface="+mn-ea"/>
                <a:cs typeface="Times New Roman"/>
              </a:rPr>
              <a:t>Berlin</a:t>
            </a:r>
            <a:r>
              <a:rPr kumimoji="0" lang="es-MX" sz="2000" b="0" i="0" u="none" strike="noStrike" kern="1200" cap="none" spc="0" normalizeH="0" baseline="0" noProof="0" dirty="0">
                <a:ln>
                  <a:noFill/>
                </a:ln>
                <a:effectLst/>
                <a:uLnTx/>
                <a:uFillTx/>
                <a:latin typeface="Times New Roman"/>
                <a:ea typeface="+mn-ea"/>
                <a:cs typeface="Times New Roman"/>
              </a:rPr>
              <a:t>  </a:t>
            </a:r>
            <a:r>
              <a:rPr kumimoji="0" lang="es-ES" altLang="es-MX" sz="2000" b="0" i="0" u="none" strike="noStrike" kern="1200" cap="none" spc="0" normalizeH="0" baseline="0" noProof="0" dirty="0">
                <a:ln>
                  <a:noFill/>
                </a:ln>
                <a:effectLst/>
                <a:uLnTx/>
                <a:uFillTx/>
                <a:latin typeface="Times New Roman"/>
                <a:ea typeface="+mn-ea"/>
                <a:cs typeface="Times New Roman"/>
              </a:rPr>
              <a:t>(Universidad Libre de Berlín)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effectLst/>
                <a:uLnTx/>
                <a:uFillTx/>
                <a:latin typeface="Times New Roman"/>
                <a:ea typeface="+mn-ea"/>
                <a:cs typeface="Times New Roman"/>
                <a:hlinkClick r:id="rId4"/>
              </a:rPr>
              <a:t>http://dcis.inf.fu-berlin.de/rojas/</a:t>
            </a:r>
            <a:r>
              <a:rPr kumimoji="0" lang="es-MX" sz="2000" b="0" i="0" u="none" strike="noStrike" kern="1200" cap="none" spc="0" normalizeH="0" baseline="0" noProof="0" dirty="0">
                <a:ln>
                  <a:noFill/>
                </a:ln>
                <a:effectLst/>
                <a:uLnTx/>
                <a:uFillTx/>
                <a:latin typeface="Times New Roman"/>
                <a:ea typeface="+mn-ea"/>
                <a:cs typeface="Times New Roman"/>
              </a:rPr>
              <a:t>      </a:t>
            </a:r>
            <a:r>
              <a:rPr kumimoji="0" lang="es-MX" sz="2000" b="0" i="0" u="none" strike="noStrike" kern="1200" cap="none" spc="0" normalizeH="0" baseline="0" noProof="0" dirty="0" err="1">
                <a:ln>
                  <a:noFill/>
                </a:ln>
                <a:effectLst/>
                <a:uLnTx/>
                <a:uFillTx/>
                <a:latin typeface="Times New Roman"/>
                <a:ea typeface="+mn-ea"/>
                <a:cs typeface="Times New Roman"/>
                <a:hlinkClick r:id="rId5"/>
              </a:rPr>
              <a:t>Autonomous</a:t>
            </a:r>
            <a:r>
              <a:rPr kumimoji="0" lang="es-MX" sz="2000" b="0" i="0" u="none" strike="noStrike" kern="1200" cap="none" spc="0" normalizeH="0" baseline="0" noProof="0" dirty="0">
                <a:ln>
                  <a:noFill/>
                </a:ln>
                <a:effectLst/>
                <a:uLnTx/>
                <a:uFillTx/>
                <a:latin typeface="Times New Roman"/>
                <a:ea typeface="+mn-ea"/>
                <a:cs typeface="Times New Roman"/>
                <a:hlinkClick r:id="rId5"/>
              </a:rPr>
              <a:t> Cars </a:t>
            </a:r>
            <a:r>
              <a:rPr kumimoji="0" lang="es-MX" sz="2000" b="0" i="0" u="none" strike="noStrike" kern="1200" cap="none" spc="0" normalizeH="0" baseline="0" noProof="0" dirty="0" err="1">
                <a:ln>
                  <a:noFill/>
                </a:ln>
                <a:effectLst/>
                <a:uLnTx/>
                <a:uFillTx/>
                <a:latin typeface="Times New Roman"/>
                <a:ea typeface="+mn-ea"/>
                <a:cs typeface="Times New Roman"/>
                <a:hlinkClick r:id="rId5"/>
              </a:rPr>
              <a:t>from</a:t>
            </a:r>
            <a:r>
              <a:rPr kumimoji="0" lang="es-MX" sz="2000" b="0" i="0" u="none" strike="noStrike" kern="1200" cap="none" spc="0" normalizeH="0" baseline="0" noProof="0" dirty="0">
                <a:ln>
                  <a:noFill/>
                </a:ln>
                <a:effectLst/>
                <a:uLnTx/>
                <a:uFillTx/>
                <a:latin typeface="Times New Roman"/>
                <a:ea typeface="+mn-ea"/>
                <a:cs typeface="Times New Roman"/>
                <a:hlinkClick r:id="rId5"/>
              </a:rPr>
              <a:t> </a:t>
            </a:r>
            <a:r>
              <a:rPr kumimoji="0" lang="es-MX" sz="2000" b="0" i="0" u="none" strike="noStrike" kern="1200" cap="none" spc="0" normalizeH="0" baseline="0" noProof="0" dirty="0" err="1">
                <a:ln>
                  <a:noFill/>
                </a:ln>
                <a:effectLst/>
                <a:uLnTx/>
                <a:uFillTx/>
                <a:latin typeface="Times New Roman"/>
                <a:ea typeface="+mn-ea"/>
                <a:cs typeface="Times New Roman"/>
                <a:hlinkClick r:id="rId5"/>
              </a:rPr>
              <a:t>Berlin</a:t>
            </a:r>
            <a:endParaRPr kumimoji="0" lang="es-MX" sz="2000" b="0" i="0" u="none" strike="noStrike" kern="1200" cap="none" spc="0" normalizeH="0" baseline="0" noProof="0" dirty="0">
              <a:ln>
                <a:noFill/>
              </a:ln>
              <a:effectLst/>
              <a:uLnTx/>
              <a:uFillTx/>
              <a:latin typeface="Times New Roman"/>
              <a:ea typeface="+mn-ea"/>
              <a:cs typeface="Times New Roman"/>
            </a:endParaRPr>
          </a:p>
        </p:txBody>
      </p:sp>
      <p:pic>
        <p:nvPicPr>
          <p:cNvPr id="5" name="Imagen 4">
            <a:extLst>
              <a:ext uri="{FF2B5EF4-FFF2-40B4-BE49-F238E27FC236}">
                <a16:creationId xmlns:a16="http://schemas.microsoft.com/office/drawing/2014/main" id="{874C36B1-4089-4EE4-9BD0-6C39DC2723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4391" y="2923877"/>
            <a:ext cx="5424407" cy="3069567"/>
          </a:xfrm>
          <a:prstGeom prst="rect">
            <a:avLst/>
          </a:prstGeom>
        </p:spPr>
      </p:pic>
    </p:spTree>
    <p:extLst>
      <p:ext uri="{BB962C8B-B14F-4D97-AF65-F5344CB8AC3E}">
        <p14:creationId xmlns:p14="http://schemas.microsoft.com/office/powerpoint/2010/main" val="3925061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97987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5020317"/>
            <a:ext cx="9144000" cy="1837683"/>
          </a:xfrm>
          <a:prstGeom prst="rect">
            <a:avLst/>
          </a:prstGeom>
        </p:spPr>
        <p:txBody>
          <a:bodyPr wrap="square">
            <a:spAutoFit/>
          </a:bodyPr>
          <a:lstStyle/>
          <a:p>
            <a:pPr marL="0" marR="0" lvl="0" indent="0" algn="r" defTabSz="457200" rtl="0" eaLnBrk="1" fontAlgn="auto" latinLnBrk="0" hangingPunct="1">
              <a:lnSpc>
                <a:spcPct val="107000"/>
              </a:lnSpc>
              <a:spcBef>
                <a:spcPts val="0"/>
              </a:spcBef>
              <a:spcAft>
                <a:spcPts val="0"/>
              </a:spcAft>
              <a:buClrTx/>
              <a:buSzTx/>
              <a:buFontTx/>
              <a:buNone/>
              <a:tabLst/>
              <a:defRPr/>
            </a:pPr>
            <a:r>
              <a:rPr kumimoji="0" lang="es-ES" sz="4400" b="0" i="0" u="none" strike="noStrike" kern="1200" cap="none" spc="0" normalizeH="0" baseline="0" noProof="0" dirty="0">
                <a:ln>
                  <a:noFill/>
                </a:ln>
                <a:effectLst/>
                <a:uLnTx/>
                <a:uFillTx/>
                <a:latin typeface="Times New Roman"/>
                <a:ea typeface="Calibri" panose="020F0502020204030204" pitchFamily="34" charset="0"/>
                <a:cs typeface="Times New Roman" panose="02020603050405020304" pitchFamily="18" charset="0"/>
              </a:rPr>
              <a:t>robot generando modelos virtuales de si mismo</a:t>
            </a:r>
            <a:endParaRPr kumimoji="0" lang="es-MX" sz="4400" b="0" i="0" u="none" strike="noStrike" kern="1200" cap="none" spc="0" normalizeH="0" baseline="0" noProof="0" dirty="0">
              <a:ln>
                <a:noFill/>
              </a:ln>
              <a:effectLst/>
              <a:uLnTx/>
              <a:uFillTx/>
              <a:latin typeface="Times New Roman"/>
              <a:ea typeface="Calibri" panose="020F0502020204030204" pitchFamily="34" charset="0"/>
              <a:cs typeface="Times New Roman" panose="02020603050405020304" pitchFamily="18" charset="0"/>
            </a:endParaRPr>
          </a:p>
          <a:p>
            <a:pPr marL="0" marR="0" lvl="0" indent="0" algn="r" defTabSz="457200" rtl="0" eaLnBrk="1" fontAlgn="auto" latinLnBrk="0" hangingPunct="1">
              <a:lnSpc>
                <a:spcPct val="107000"/>
              </a:lnSpc>
              <a:spcBef>
                <a:spcPts val="0"/>
              </a:spcBef>
              <a:spcAft>
                <a:spcPts val="0"/>
              </a:spcAft>
              <a:buClrTx/>
              <a:buSzTx/>
              <a:buFontTx/>
              <a:buNone/>
              <a:tabLst/>
              <a:defRPr/>
            </a:pPr>
            <a:r>
              <a:rPr kumimoji="0" lang="es-ES" sz="1800" b="0" i="0" u="none" strike="noStrike" kern="1200" cap="none" spc="0" normalizeH="0" baseline="0" noProof="0" dirty="0">
                <a:ln>
                  <a:noFill/>
                </a:ln>
                <a:effectLst/>
                <a:uLnTx/>
                <a:uFillTx/>
                <a:latin typeface="Times New Roman"/>
                <a:ea typeface="Calibri" panose="020F0502020204030204" pitchFamily="34" charset="0"/>
                <a:cs typeface="Times New Roman" panose="02020603050405020304" pitchFamily="18" charset="0"/>
                <a:hlinkClick r:id="rId2"/>
              </a:rPr>
              <a:t>https://www.youtube.com/watch?v=aFfyo6IdyAI</a:t>
            </a:r>
            <a:endParaRPr kumimoji="0" lang="es-MX" sz="1800" b="0" i="0" u="none" strike="noStrike" kern="1200" cap="none" spc="0" normalizeH="0" baseline="0" noProof="0" dirty="0">
              <a:ln>
                <a:noFill/>
              </a:ln>
              <a:effectLst/>
              <a:uLnTx/>
              <a:uFillTx/>
              <a:latin typeface="Times New Roman"/>
              <a:ea typeface="Calibri" panose="020F0502020204030204" pitchFamily="34" charset="0"/>
              <a:cs typeface="Times New Roman" panose="02020603050405020304" pitchFamily="18" charset="0"/>
            </a:endParaRPr>
          </a:p>
        </p:txBody>
      </p:sp>
      <p:pic>
        <p:nvPicPr>
          <p:cNvPr id="5" name="Imagen 4">
            <a:hlinkClick r:id="rId2"/>
            <a:extLst>
              <a:ext uri="{FF2B5EF4-FFF2-40B4-BE49-F238E27FC236}">
                <a16:creationId xmlns:a16="http://schemas.microsoft.com/office/drawing/2014/main" id="{4469A9EA-A32A-45D7-9059-D61367F896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72075"/>
          </a:xfrm>
          <a:prstGeom prst="rect">
            <a:avLst/>
          </a:prstGeom>
        </p:spPr>
      </p:pic>
    </p:spTree>
    <p:extLst>
      <p:ext uri="{BB962C8B-B14F-4D97-AF65-F5344CB8AC3E}">
        <p14:creationId xmlns:p14="http://schemas.microsoft.com/office/powerpoint/2010/main" val="31558301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FFB160D-3FEA-4C02-BC0B-1A75FACADB4E}"/>
              </a:ext>
            </a:extLst>
          </p:cNvPr>
          <p:cNvSpPr/>
          <p:nvPr/>
        </p:nvSpPr>
        <p:spPr>
          <a:xfrm>
            <a:off x="0" y="832757"/>
            <a:ext cx="9144000" cy="4832092"/>
          </a:xfrm>
          <a:prstGeom prst="rect">
            <a:avLst/>
          </a:prstGeom>
        </p:spPr>
        <p:txBody>
          <a:bodyPr wrap="square">
            <a:spAutoFit/>
          </a:bodyPr>
          <a:lstStyle/>
          <a:p>
            <a:r>
              <a:rPr lang="es-MX" sz="4400" b="1" dirty="0">
                <a:latin typeface="Arial" panose="020B0604020202020204" pitchFamily="34" charset="0"/>
                <a:ea typeface="Calibri" panose="020F0502020204030204" pitchFamily="34" charset="0"/>
                <a:cs typeface="Arial" panose="020B0604020202020204" pitchFamily="34" charset="0"/>
              </a:rPr>
              <a:t>Inteligencia Artificial y Ubicuidad</a:t>
            </a:r>
          </a:p>
          <a:p>
            <a:endParaRPr lang="es-MX" sz="4400" b="1" dirty="0">
              <a:latin typeface="Arial" panose="020B0604020202020204" pitchFamily="34" charset="0"/>
              <a:ea typeface="Calibri" panose="020F0502020204030204" pitchFamily="34" charset="0"/>
              <a:cs typeface="Arial" panose="020B0604020202020204" pitchFamily="34" charset="0"/>
            </a:endParaRPr>
          </a:p>
          <a:p>
            <a:r>
              <a:rPr lang="es-MX" sz="4400" b="1" dirty="0" err="1">
                <a:latin typeface="Arial" panose="020B0604020202020204" pitchFamily="34" charset="0"/>
                <a:ea typeface="Calibri" panose="020F0502020204030204" pitchFamily="34" charset="0"/>
                <a:cs typeface="Arial" panose="020B0604020202020204" pitchFamily="34" charset="0"/>
              </a:rPr>
              <a:t>Multiples</a:t>
            </a:r>
            <a:r>
              <a:rPr lang="es-MX" sz="4400" b="1" dirty="0">
                <a:latin typeface="Arial" panose="020B0604020202020204" pitchFamily="34" charset="0"/>
                <a:ea typeface="Calibri" panose="020F0502020204030204" pitchFamily="34" charset="0"/>
                <a:cs typeface="Arial" panose="020B0604020202020204" pitchFamily="34" charset="0"/>
              </a:rPr>
              <a:t> mecanismos de Interacción con el entorno</a:t>
            </a:r>
          </a:p>
          <a:p>
            <a:endParaRPr lang="es-MX" sz="4400" b="1" dirty="0">
              <a:latin typeface="Arial" panose="020B0604020202020204" pitchFamily="34" charset="0"/>
              <a:ea typeface="Calibri" panose="020F0502020204030204" pitchFamily="34" charset="0"/>
              <a:cs typeface="Arial" panose="020B0604020202020204" pitchFamily="34" charset="0"/>
            </a:endParaRPr>
          </a:p>
          <a:p>
            <a:r>
              <a:rPr lang="es-MX" sz="4400" b="1" dirty="0">
                <a:latin typeface="Arial" panose="020B0604020202020204" pitchFamily="34" charset="0"/>
                <a:ea typeface="Calibri" panose="020F0502020204030204" pitchFamily="34" charset="0"/>
                <a:cs typeface="Arial" panose="020B0604020202020204" pitchFamily="34" charset="0"/>
              </a:rPr>
              <a:t>Sistemas Evolutivos, Afectivos y Conscientes</a:t>
            </a:r>
          </a:p>
        </p:txBody>
      </p:sp>
    </p:spTree>
    <p:extLst>
      <p:ext uri="{BB962C8B-B14F-4D97-AF65-F5344CB8AC3E}">
        <p14:creationId xmlns:p14="http://schemas.microsoft.com/office/powerpoint/2010/main" val="5934304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96277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FFB160D-3FEA-4C02-BC0B-1A75FACADB4E}"/>
              </a:ext>
            </a:extLst>
          </p:cNvPr>
          <p:cNvSpPr/>
          <p:nvPr/>
        </p:nvSpPr>
        <p:spPr>
          <a:xfrm>
            <a:off x="0" y="0"/>
            <a:ext cx="9144000" cy="1569660"/>
          </a:xfrm>
          <a:prstGeom prst="rect">
            <a:avLst/>
          </a:prstGeom>
        </p:spPr>
        <p:txBody>
          <a:bodyPr wrap="square">
            <a:spAutoFit/>
          </a:bodyPr>
          <a:lstStyle/>
          <a:p>
            <a:pPr lvl="0"/>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Desarrollo de productos de</a:t>
            </a:r>
          </a:p>
          <a:p>
            <a:pPr lvl="0"/>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   </a:t>
            </a:r>
            <a:r>
              <a:rPr lang="es-MX" sz="4800" b="1" dirty="0" err="1">
                <a:solidFill>
                  <a:srgbClr val="92D050"/>
                </a:solidFill>
                <a:latin typeface="Arial" panose="020B0604020202020204" pitchFamily="34" charset="0"/>
                <a:ea typeface="Calibri" panose="020F0502020204030204" pitchFamily="34" charset="0"/>
                <a:cs typeface="Arial" panose="020B0604020202020204" pitchFamily="34" charset="0"/>
              </a:rPr>
              <a:t>Tecnoinformática</a:t>
            </a:r>
            <a:endPar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9185A5B8-52F3-48DB-AED9-A896B72D579E}"/>
              </a:ext>
            </a:extLst>
          </p:cNvPr>
          <p:cNvSpPr/>
          <p:nvPr/>
        </p:nvSpPr>
        <p:spPr>
          <a:xfrm>
            <a:off x="506437" y="2352174"/>
            <a:ext cx="7906043" cy="1446550"/>
          </a:xfrm>
          <a:prstGeom prst="rect">
            <a:avLst/>
          </a:prstGeom>
          <a:solidFill>
            <a:schemeClr val="accent2"/>
          </a:solidFill>
        </p:spPr>
        <p:txBody>
          <a:bodyPr wrap="square">
            <a:spAutoFit/>
          </a:bodyPr>
          <a:lstStyle/>
          <a:p>
            <a:pPr lvl="0"/>
            <a:r>
              <a:rPr lang="es-MX" sz="4400" b="1" dirty="0">
                <a:solidFill>
                  <a:srgbClr val="FFFFCC"/>
                </a:solidFill>
                <a:latin typeface="Arial" panose="020B0604020202020204" pitchFamily="34" charset="0"/>
                <a:ea typeface="Calibri" panose="020F0502020204030204" pitchFamily="34" charset="0"/>
                <a:cs typeface="Arial" panose="020B0604020202020204" pitchFamily="34" charset="0"/>
              </a:rPr>
              <a:t>Visualizar lo que viene, </a:t>
            </a:r>
          </a:p>
          <a:p>
            <a:pPr lvl="0"/>
            <a:r>
              <a:rPr lang="es-MX" sz="4400" b="1" dirty="0">
                <a:solidFill>
                  <a:srgbClr val="FFFFCC"/>
                </a:solidFill>
                <a:latin typeface="Arial" panose="020B0604020202020204" pitchFamily="34" charset="0"/>
                <a:ea typeface="Calibri" panose="020F0502020204030204" pitchFamily="34" charset="0"/>
                <a:cs typeface="Arial" panose="020B0604020202020204" pitchFamily="34" charset="0"/>
              </a:rPr>
              <a:t>    que es más impresionante </a:t>
            </a:r>
          </a:p>
        </p:txBody>
      </p:sp>
    </p:spTree>
    <p:extLst>
      <p:ext uri="{BB962C8B-B14F-4D97-AF65-F5344CB8AC3E}">
        <p14:creationId xmlns:p14="http://schemas.microsoft.com/office/powerpoint/2010/main" val="39177613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5FA6D62-B751-4F79-BAD8-11E6FFF142B6}"/>
              </a:ext>
            </a:extLst>
          </p:cNvPr>
          <p:cNvSpPr/>
          <p:nvPr/>
        </p:nvSpPr>
        <p:spPr>
          <a:xfrm>
            <a:off x="192024" y="534689"/>
            <a:ext cx="8759952" cy="110799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mn-cs"/>
              </a:rPr>
              <a:t>Algunas</a:t>
            </a:r>
            <a:r>
              <a:rPr kumimoji="0" lang="en-US" sz="6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r>
              <a:rPr kumimoji="0" lang="en-US" sz="6600" b="1" i="0"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mn-cs"/>
              </a:rPr>
              <a:t>áreas</a:t>
            </a:r>
            <a:r>
              <a:rPr kumimoji="0" lang="en-US" sz="6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Frontera</a:t>
            </a:r>
          </a:p>
        </p:txBody>
      </p:sp>
      <p:sp>
        <p:nvSpPr>
          <p:cNvPr id="4" name="Rectángulo 3">
            <a:extLst>
              <a:ext uri="{FF2B5EF4-FFF2-40B4-BE49-F238E27FC236}">
                <a16:creationId xmlns:a16="http://schemas.microsoft.com/office/drawing/2014/main" id="{9CA7F7CC-C17F-4F45-B974-3645FAE328FC}"/>
              </a:ext>
            </a:extLst>
          </p:cNvPr>
          <p:cNvSpPr/>
          <p:nvPr/>
        </p:nvSpPr>
        <p:spPr>
          <a:xfrm>
            <a:off x="346768" y="2479796"/>
            <a:ext cx="3580227" cy="1234825"/>
          </a:xfrm>
          <a:prstGeom prst="rect">
            <a:avLst/>
          </a:prstGeom>
          <a:solidFill>
            <a:schemeClr val="accent2"/>
          </a:solidFill>
        </p:spPr>
        <p:txBody>
          <a:bodyPr wrap="square">
            <a:spAutoFit/>
          </a:bodyPr>
          <a:lstStyle/>
          <a:p>
            <a:pPr lvl="0">
              <a:lnSpc>
                <a:spcPct val="107000"/>
              </a:lnSpc>
            </a:pPr>
            <a:r>
              <a:rPr lang="en-US" sz="3600" b="1" dirty="0">
                <a:solidFill>
                  <a:srgbClr val="FFFFCC"/>
                </a:solidFill>
                <a:latin typeface="Arial" panose="020B0604020202020204" pitchFamily="34" charset="0"/>
                <a:ea typeface="Times New Roman" panose="02020603050405020304" pitchFamily="18" charset="0"/>
                <a:cs typeface="Arial" panose="020B0604020202020204" pitchFamily="34" charset="0"/>
              </a:rPr>
              <a:t>blockchain</a:t>
            </a:r>
            <a:endParaRPr lang="es-MX" sz="3600" b="1" dirty="0">
              <a:solidFill>
                <a:srgbClr val="FFFFCC"/>
              </a:solidFill>
              <a:latin typeface="Arial" panose="020B0604020202020204" pitchFamily="34" charset="0"/>
              <a:ea typeface="Times New Roman" panose="02020603050405020304" pitchFamily="18" charset="0"/>
              <a:cs typeface="Arial" panose="020B0604020202020204" pitchFamily="34" charset="0"/>
            </a:endParaRPr>
          </a:p>
          <a:p>
            <a:pPr lvl="0">
              <a:lnSpc>
                <a:spcPct val="107000"/>
              </a:lnSpc>
            </a:pPr>
            <a:r>
              <a:rPr lang="en-US" sz="3600" b="1" dirty="0">
                <a:solidFill>
                  <a:srgbClr val="FFFFCC"/>
                </a:solidFill>
                <a:latin typeface="Arial" panose="020B0604020202020204" pitchFamily="34" charset="0"/>
                <a:ea typeface="Times New Roman" panose="02020603050405020304" pitchFamily="18" charset="0"/>
                <a:cs typeface="Arial" panose="020B0604020202020204" pitchFamily="34" charset="0"/>
              </a:rPr>
              <a:t>peer to peer </a:t>
            </a:r>
            <a:endParaRPr lang="es-MX" sz="3600" b="1" dirty="0">
              <a:solidFill>
                <a:srgbClr val="FFFFCC"/>
              </a:solidFill>
              <a:latin typeface="Arial" panose="020B0604020202020204" pitchFamily="34" charset="0"/>
              <a:ea typeface="Times New Roman" panose="02020603050405020304" pitchFamily="18" charset="0"/>
              <a:cs typeface="Arial" panose="020B0604020202020204" pitchFamily="34" charset="0"/>
            </a:endParaRPr>
          </a:p>
        </p:txBody>
      </p:sp>
      <p:sp>
        <p:nvSpPr>
          <p:cNvPr id="5" name="Rectángulo 4">
            <a:extLst>
              <a:ext uri="{FF2B5EF4-FFF2-40B4-BE49-F238E27FC236}">
                <a16:creationId xmlns:a16="http://schemas.microsoft.com/office/drawing/2014/main" id="{FC3A826C-7C00-4B92-B4BE-6C4CE520EF91}"/>
              </a:ext>
            </a:extLst>
          </p:cNvPr>
          <p:cNvSpPr/>
          <p:nvPr/>
        </p:nvSpPr>
        <p:spPr>
          <a:xfrm>
            <a:off x="1029052" y="4551732"/>
            <a:ext cx="8114948" cy="1827616"/>
          </a:xfrm>
          <a:prstGeom prst="rect">
            <a:avLst/>
          </a:prstGeom>
        </p:spPr>
        <p:txBody>
          <a:bodyPr wrap="square">
            <a:spAutoFit/>
          </a:bodyPr>
          <a:lstStyle/>
          <a:p>
            <a:pPr lvl="0">
              <a:lnSpc>
                <a:spcPct val="107000"/>
              </a:lnSpc>
            </a:pPr>
            <a:r>
              <a:rPr lang="es-MX" sz="3600" b="1" dirty="0">
                <a:solidFill>
                  <a:srgbClr val="FFFFCC"/>
                </a:solidFill>
                <a:latin typeface="Arial" panose="020B0604020202020204" pitchFamily="34" charset="0"/>
                <a:ea typeface="Times New Roman" panose="02020603050405020304" pitchFamily="18" charset="0"/>
                <a:cs typeface="Arial" panose="020B0604020202020204" pitchFamily="34" charset="0"/>
              </a:rPr>
              <a:t>Migrar de arquitecturas de redes centralizadas o jerárquicas a arquitecturas distribuidas o ubicuas</a:t>
            </a:r>
          </a:p>
        </p:txBody>
      </p:sp>
    </p:spTree>
    <p:extLst>
      <p:ext uri="{BB962C8B-B14F-4D97-AF65-F5344CB8AC3E}">
        <p14:creationId xmlns:p14="http://schemas.microsoft.com/office/powerpoint/2010/main" val="32216399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5FA6D62-B751-4F79-BAD8-11E6FFF142B6}"/>
              </a:ext>
            </a:extLst>
          </p:cNvPr>
          <p:cNvSpPr/>
          <p:nvPr/>
        </p:nvSpPr>
        <p:spPr>
          <a:xfrm>
            <a:off x="192024" y="534689"/>
            <a:ext cx="8759952" cy="3046988"/>
          </a:xfrm>
          <a:prstGeom prst="rect">
            <a:avLst/>
          </a:prstGeom>
        </p:spPr>
        <p:txBody>
          <a:bodyPr wrap="square">
            <a:spAutoFit/>
          </a:bodyPr>
          <a:lstStyle/>
          <a:p>
            <a:pPr>
              <a:spcAft>
                <a:spcPts val="0"/>
              </a:spcAft>
            </a:pPr>
            <a:endParaRPr lang="es-ES" b="1" dirty="0">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1800"/>
              </a:spcAft>
              <a:buClrTx/>
              <a:buSzTx/>
              <a:buFontTx/>
              <a:buNone/>
              <a:tabLst/>
              <a:defRPr/>
            </a:pPr>
            <a:r>
              <a:rPr kumimoji="0" 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Transmisión y recepción de señales del cerebro</a:t>
            </a:r>
          </a:p>
          <a:p>
            <a:pPr marL="0" marR="0" lvl="0" indent="0" algn="l" defTabSz="457200" rtl="0" eaLnBrk="1" fontAlgn="auto" latinLnBrk="0" hangingPunct="1">
              <a:lnSpc>
                <a:spcPct val="100000"/>
              </a:lnSpc>
              <a:spcBef>
                <a:spcPts val="0"/>
              </a:spcBef>
              <a:spcAft>
                <a:spcPts val="1800"/>
              </a:spcAft>
              <a:buClrTx/>
              <a:buSzTx/>
              <a:buFontTx/>
              <a:buNone/>
              <a:tabLst/>
              <a:defRPr/>
            </a:pPr>
            <a:r>
              <a:rPr kumimoji="0" 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Ubicuidad</a:t>
            </a:r>
          </a:p>
          <a:p>
            <a:pPr marL="0" marR="0" lvl="0" indent="0" algn="l" defTabSz="457200" rtl="0" eaLnBrk="1" fontAlgn="auto" latinLnBrk="0" hangingPunct="1">
              <a:lnSpc>
                <a:spcPct val="100000"/>
              </a:lnSpc>
              <a:spcBef>
                <a:spcPts val="0"/>
              </a:spcBef>
              <a:spcAft>
                <a:spcPts val="1800"/>
              </a:spcAft>
              <a:buClrTx/>
              <a:buSzTx/>
              <a:buFontTx/>
              <a:buNone/>
              <a:tabLst/>
              <a:defRPr/>
            </a:pPr>
            <a:r>
              <a:rPr kumimoji="0" 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Sistemas Conscientes</a:t>
            </a:r>
          </a:p>
        </p:txBody>
      </p:sp>
    </p:spTree>
    <p:extLst>
      <p:ext uri="{BB962C8B-B14F-4D97-AF65-F5344CB8AC3E}">
        <p14:creationId xmlns:p14="http://schemas.microsoft.com/office/powerpoint/2010/main" val="9989844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B72EC80-266F-445F-B5E7-9D01C8EF4464}"/>
              </a:ext>
            </a:extLst>
          </p:cNvPr>
          <p:cNvSpPr/>
          <p:nvPr/>
        </p:nvSpPr>
        <p:spPr>
          <a:xfrm>
            <a:off x="133643" y="559582"/>
            <a:ext cx="8876713" cy="2369880"/>
          </a:xfrm>
          <a:prstGeom prst="rect">
            <a:avLst/>
          </a:prstGeom>
        </p:spPr>
        <p:txBody>
          <a:bodyPr wrap="square">
            <a:spAutoFit/>
          </a:bodyPr>
          <a:lstStyle/>
          <a:p>
            <a:r>
              <a:rPr lang="es-MX" sz="4000" b="1" dirty="0">
                <a:solidFill>
                  <a:schemeClr val="tx1">
                    <a:lumMod val="75000"/>
                  </a:schemeClr>
                </a:solidFill>
                <a:latin typeface="Arial" panose="020B0604020202020204" pitchFamily="34" charset="0"/>
                <a:cs typeface="Arial" panose="020B0604020202020204" pitchFamily="34" charset="0"/>
              </a:rPr>
              <a:t>Android </a:t>
            </a:r>
            <a:r>
              <a:rPr lang="es-MX" sz="4000" b="1" dirty="0" err="1">
                <a:solidFill>
                  <a:schemeClr val="tx1">
                    <a:lumMod val="75000"/>
                  </a:schemeClr>
                </a:solidFill>
                <a:latin typeface="Arial" panose="020B0604020202020204" pitchFamily="34" charset="0"/>
                <a:cs typeface="Arial" panose="020B0604020202020204" pitchFamily="34" charset="0"/>
              </a:rPr>
              <a:t>Things</a:t>
            </a:r>
            <a:r>
              <a:rPr lang="es-MX" sz="4000" b="1" dirty="0">
                <a:solidFill>
                  <a:schemeClr val="tx1">
                    <a:lumMod val="75000"/>
                  </a:schemeClr>
                </a:solidFill>
                <a:latin typeface="Arial" panose="020B0604020202020204" pitchFamily="34" charset="0"/>
                <a:cs typeface="Arial" panose="020B0604020202020204" pitchFamily="34" charset="0"/>
              </a:rPr>
              <a:t>, la nueva opción de Google para electrodomésticos</a:t>
            </a:r>
          </a:p>
          <a:p>
            <a:r>
              <a:rPr lang="es-MX" sz="3200" b="1" dirty="0" err="1">
                <a:latin typeface="Arial" panose="020B0604020202020204" pitchFamily="34" charset="0"/>
                <a:cs typeface="Arial" panose="020B0604020202020204" pitchFamily="34" charset="0"/>
              </a:rPr>
              <a:t>Expansion</a:t>
            </a:r>
            <a:r>
              <a:rPr lang="es-MX" sz="3200" b="1" dirty="0">
                <a:latin typeface="Arial" panose="020B0604020202020204" pitchFamily="34" charset="0"/>
                <a:cs typeface="Arial" panose="020B0604020202020204" pitchFamily="34" charset="0"/>
              </a:rPr>
              <a:t>, Lunes, 7 de mayo de 2018 </a:t>
            </a:r>
          </a:p>
          <a:p>
            <a:r>
              <a:rPr lang="es-MX" b="1" dirty="0">
                <a:latin typeface="Arial" panose="020B0604020202020204" pitchFamily="34" charset="0"/>
                <a:cs typeface="Arial" panose="020B0604020202020204" pitchFamily="34" charset="0"/>
                <a:hlinkClick r:id="rId2"/>
              </a:rPr>
              <a:t>https://expansion.mx/tecnologia/2018/05/07/android-things-la-nueva-opcion-de-google-para-electrodomesticos</a:t>
            </a:r>
            <a:endParaRPr lang="es-MX"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39876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8AB545E-88B8-49DB-915F-122C48C53B06}"/>
              </a:ext>
            </a:extLst>
          </p:cNvPr>
          <p:cNvSpPr/>
          <p:nvPr/>
        </p:nvSpPr>
        <p:spPr>
          <a:xfrm>
            <a:off x="0" y="614850"/>
            <a:ext cx="9031457" cy="3293209"/>
          </a:xfrm>
          <a:prstGeom prst="rect">
            <a:avLst/>
          </a:prstGeom>
        </p:spPr>
        <p:txBody>
          <a:bodyPr wrap="square">
            <a:spAutoFit/>
          </a:bodyPr>
          <a:lstStyle/>
          <a:p>
            <a:pPr>
              <a:spcAft>
                <a:spcPts val="0"/>
              </a:spcAft>
            </a:pPr>
            <a:r>
              <a:rPr lang="es-ES" sz="3600" b="1" dirty="0">
                <a:latin typeface="Times New Roman" panose="02020603050405020304" pitchFamily="18" charset="0"/>
                <a:ea typeface="Times New Roman" panose="02020603050405020304" pitchFamily="18" charset="0"/>
              </a:rPr>
              <a:t>Leer la mente por medio de una máquina en tiempo real, ya es una realidad en EE.UU. </a:t>
            </a:r>
          </a:p>
          <a:p>
            <a:pPr>
              <a:spcAft>
                <a:spcPts val="0"/>
              </a:spcAft>
            </a:pPr>
            <a:r>
              <a:rPr lang="es-ES" sz="2400" dirty="0">
                <a:latin typeface="Times New Roman" panose="02020603050405020304" pitchFamily="18" charset="0"/>
                <a:ea typeface="Times New Roman" panose="02020603050405020304" pitchFamily="18" charset="0"/>
              </a:rPr>
              <a:t>Científicos elaboraron una interfaz cerebro-computadora con un 90% de precisión al descifrar las ideas no pronunciadas en voz alta.</a:t>
            </a:r>
          </a:p>
          <a:p>
            <a:pPr>
              <a:spcAft>
                <a:spcPts val="0"/>
              </a:spcAft>
            </a:pPr>
            <a:r>
              <a:rPr lang="es-ES" sz="2400" dirty="0">
                <a:latin typeface="Times New Roman" panose="02020603050405020304" pitchFamily="18" charset="0"/>
                <a:ea typeface="Times New Roman" panose="02020603050405020304" pitchFamily="18" charset="0"/>
              </a:rPr>
              <a:t>Publicado: 1 abr 2018</a:t>
            </a:r>
          </a:p>
          <a:p>
            <a:pPr>
              <a:spcAft>
                <a:spcPts val="0"/>
              </a:spcAft>
            </a:pPr>
            <a:r>
              <a:rPr lang="es-ES" sz="3200" u="sng" dirty="0">
                <a:solidFill>
                  <a:srgbClr val="0000FF"/>
                </a:solidFill>
                <a:latin typeface="Times New Roman" panose="02020603050405020304" pitchFamily="18" charset="0"/>
                <a:ea typeface="Times New Roman" panose="02020603050405020304" pitchFamily="18" charset="0"/>
                <a:hlinkClick r:id="rId2"/>
              </a:rPr>
              <a:t>https://actualidad.rt.com/actualidad/267169-leer-mente-maquina-realidad-interfaz</a:t>
            </a:r>
            <a:endParaRPr lang="es-ES"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91519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19970" name="Group 2">
            <a:extLst>
              <a:ext uri="{FF2B5EF4-FFF2-40B4-BE49-F238E27FC236}">
                <a16:creationId xmlns:a16="http://schemas.microsoft.com/office/drawing/2014/main" id="{8C54E51B-1EAB-40FB-83E7-C8306E0CBCB3}"/>
              </a:ext>
            </a:extLst>
          </p:cNvPr>
          <p:cNvGrpSpPr>
            <a:grpSpLocks/>
          </p:cNvGrpSpPr>
          <p:nvPr/>
        </p:nvGrpSpPr>
        <p:grpSpPr bwMode="auto">
          <a:xfrm>
            <a:off x="1057760" y="1661889"/>
            <a:ext cx="6011466" cy="2057400"/>
            <a:chOff x="384" y="768"/>
            <a:chExt cx="5049" cy="1728"/>
          </a:xfrm>
        </p:grpSpPr>
        <p:sp>
          <p:nvSpPr>
            <p:cNvPr id="1619971" name="Freeform 3">
              <a:extLst>
                <a:ext uri="{FF2B5EF4-FFF2-40B4-BE49-F238E27FC236}">
                  <a16:creationId xmlns:a16="http://schemas.microsoft.com/office/drawing/2014/main" id="{C2DE8805-233C-43D3-AFDC-6E189DEE7085}"/>
                </a:ext>
              </a:extLst>
            </p:cNvPr>
            <p:cNvSpPr>
              <a:spLocks/>
            </p:cNvSpPr>
            <p:nvPr/>
          </p:nvSpPr>
          <p:spPr bwMode="auto">
            <a:xfrm>
              <a:off x="864" y="768"/>
              <a:ext cx="4569" cy="1314"/>
            </a:xfrm>
            <a:custGeom>
              <a:avLst/>
              <a:gdLst>
                <a:gd name="T0" fmla="*/ 0 w 4320"/>
                <a:gd name="T1" fmla="*/ 1230 h 1230"/>
                <a:gd name="T2" fmla="*/ 1260 w 4320"/>
                <a:gd name="T3" fmla="*/ 1050 h 1230"/>
                <a:gd name="T4" fmla="*/ 1980 w 4320"/>
                <a:gd name="T5" fmla="*/ 150 h 1230"/>
                <a:gd name="T6" fmla="*/ 2700 w 4320"/>
                <a:gd name="T7" fmla="*/ 150 h 1230"/>
                <a:gd name="T8" fmla="*/ 3060 w 4320"/>
                <a:gd name="T9" fmla="*/ 690 h 1230"/>
                <a:gd name="T10" fmla="*/ 4320 w 4320"/>
                <a:gd name="T11" fmla="*/ 870 h 1230"/>
              </a:gdLst>
              <a:ahLst/>
              <a:cxnLst>
                <a:cxn ang="0">
                  <a:pos x="T0" y="T1"/>
                </a:cxn>
                <a:cxn ang="0">
                  <a:pos x="T2" y="T3"/>
                </a:cxn>
                <a:cxn ang="0">
                  <a:pos x="T4" y="T5"/>
                </a:cxn>
                <a:cxn ang="0">
                  <a:pos x="T6" y="T7"/>
                </a:cxn>
                <a:cxn ang="0">
                  <a:pos x="T8" y="T9"/>
                </a:cxn>
                <a:cxn ang="0">
                  <a:pos x="T10" y="T11"/>
                </a:cxn>
              </a:cxnLst>
              <a:rect l="0" t="0" r="r" b="b"/>
              <a:pathLst>
                <a:path w="4320" h="1230">
                  <a:moveTo>
                    <a:pt x="0" y="1230"/>
                  </a:moveTo>
                  <a:cubicBezTo>
                    <a:pt x="465" y="1230"/>
                    <a:pt x="930" y="1230"/>
                    <a:pt x="1260" y="1050"/>
                  </a:cubicBezTo>
                  <a:cubicBezTo>
                    <a:pt x="1590" y="870"/>
                    <a:pt x="1740" y="300"/>
                    <a:pt x="1980" y="150"/>
                  </a:cubicBezTo>
                  <a:cubicBezTo>
                    <a:pt x="2220" y="0"/>
                    <a:pt x="2520" y="60"/>
                    <a:pt x="2700" y="150"/>
                  </a:cubicBezTo>
                  <a:cubicBezTo>
                    <a:pt x="2880" y="240"/>
                    <a:pt x="2790" y="570"/>
                    <a:pt x="3060" y="690"/>
                  </a:cubicBezTo>
                  <a:cubicBezTo>
                    <a:pt x="3330" y="810"/>
                    <a:pt x="4110" y="840"/>
                    <a:pt x="4320" y="870"/>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s-MX" sz="3300" b="1" i="1"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endParaRPr>
            </a:p>
          </p:txBody>
        </p:sp>
        <p:sp>
          <p:nvSpPr>
            <p:cNvPr id="1619972" name="Text Box 4">
              <a:extLst>
                <a:ext uri="{FF2B5EF4-FFF2-40B4-BE49-F238E27FC236}">
                  <a16:creationId xmlns:a16="http://schemas.microsoft.com/office/drawing/2014/main" id="{DE6BDD71-D188-40DC-BB12-5DB054D08592}"/>
                </a:ext>
              </a:extLst>
            </p:cNvPr>
            <p:cNvSpPr txBox="1">
              <a:spLocks noChangeArrowheads="1"/>
            </p:cNvSpPr>
            <p:nvPr/>
          </p:nvSpPr>
          <p:spPr bwMode="auto">
            <a:xfrm>
              <a:off x="384" y="2112"/>
              <a:ext cx="110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1"/>
                  </a:solidFill>
                  <a:miter lim="800000"/>
                  <a:headEnd/>
                  <a:tailEnd/>
                </a14:hiddenLine>
              </a:ext>
            </a:extLst>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ES" altLang="es-MX" sz="18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Frontera</a:t>
              </a:r>
            </a:p>
          </p:txBody>
        </p:sp>
        <p:sp>
          <p:nvSpPr>
            <p:cNvPr id="1619973" name="Text Box 5">
              <a:extLst>
                <a:ext uri="{FF2B5EF4-FFF2-40B4-BE49-F238E27FC236}">
                  <a16:creationId xmlns:a16="http://schemas.microsoft.com/office/drawing/2014/main" id="{9360F014-0A7F-436D-A3B9-1F04C29ED433}"/>
                </a:ext>
              </a:extLst>
            </p:cNvPr>
            <p:cNvSpPr txBox="1">
              <a:spLocks noChangeArrowheads="1"/>
            </p:cNvSpPr>
            <p:nvPr/>
          </p:nvSpPr>
          <p:spPr bwMode="auto">
            <a:xfrm>
              <a:off x="2928" y="2112"/>
              <a:ext cx="789"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1"/>
                  </a:solidFill>
                  <a:miter lim="800000"/>
                  <a:headEnd/>
                  <a:tailEnd/>
                </a14:hiddenLine>
              </a:ext>
            </a:extLst>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ES" altLang="es-MX" sz="18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Moda</a:t>
              </a:r>
            </a:p>
          </p:txBody>
        </p:sp>
        <p:sp>
          <p:nvSpPr>
            <p:cNvPr id="1619974" name="Text Box 6">
              <a:extLst>
                <a:ext uri="{FF2B5EF4-FFF2-40B4-BE49-F238E27FC236}">
                  <a16:creationId xmlns:a16="http://schemas.microsoft.com/office/drawing/2014/main" id="{35AFFC21-30A8-42AC-B942-D0E0CD5AC97D}"/>
                </a:ext>
              </a:extLst>
            </p:cNvPr>
            <p:cNvSpPr txBox="1">
              <a:spLocks noChangeArrowheads="1"/>
            </p:cNvSpPr>
            <p:nvPr/>
          </p:nvSpPr>
          <p:spPr bwMode="auto">
            <a:xfrm>
              <a:off x="1488" y="2112"/>
              <a:ext cx="134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1"/>
                  </a:solidFill>
                  <a:miter lim="800000"/>
                  <a:headEnd/>
                  <a:tailEnd/>
                </a14:hiddenLine>
              </a:ext>
            </a:extLst>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ES" altLang="es-MX" sz="18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Crecimiento</a:t>
              </a:r>
            </a:p>
          </p:txBody>
        </p:sp>
      </p:grpSp>
      <p:sp>
        <p:nvSpPr>
          <p:cNvPr id="1619975" name="Rectangle 7">
            <a:extLst>
              <a:ext uri="{FF2B5EF4-FFF2-40B4-BE49-F238E27FC236}">
                <a16:creationId xmlns:a16="http://schemas.microsoft.com/office/drawing/2014/main" id="{066979BF-961B-43A9-A061-4F6A62459FA9}"/>
              </a:ext>
            </a:extLst>
          </p:cNvPr>
          <p:cNvSpPr>
            <a:spLocks noChangeArrowheads="1"/>
          </p:cNvSpPr>
          <p:nvPr/>
        </p:nvSpPr>
        <p:spPr bwMode="auto">
          <a:xfrm>
            <a:off x="190823" y="34023"/>
            <a:ext cx="8648054" cy="1187558"/>
          </a:xfrm>
          <a:prstGeom prst="rect">
            <a:avLst/>
          </a:prstGeom>
          <a:solidFill>
            <a:schemeClr val="accent2"/>
          </a:solidFill>
          <a:ln>
            <a:noFill/>
          </a:ln>
          <a:effectLst/>
          <a:extLst/>
        </p:spPr>
        <p:txBody>
          <a:bodyPr lIns="69056" tIns="34529" rIns="69056" bIns="34529" anchor="b"/>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Un buen lugar para desarrollar es en la frontera de las área y en la intersección entre áreas</a:t>
            </a:r>
          </a:p>
        </p:txBody>
      </p:sp>
      <p:sp>
        <p:nvSpPr>
          <p:cNvPr id="1619976" name="Rectangle 8">
            <a:extLst>
              <a:ext uri="{FF2B5EF4-FFF2-40B4-BE49-F238E27FC236}">
                <a16:creationId xmlns:a16="http://schemas.microsoft.com/office/drawing/2014/main" id="{6BCF752C-9DCF-4E3F-B93B-937DAC86A461}"/>
              </a:ext>
            </a:extLst>
          </p:cNvPr>
          <p:cNvSpPr>
            <a:spLocks noChangeArrowheads="1"/>
          </p:cNvSpPr>
          <p:nvPr/>
        </p:nvSpPr>
        <p:spPr bwMode="auto">
          <a:xfrm>
            <a:off x="0" y="3886200"/>
            <a:ext cx="9144000" cy="2742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9056" tIns="34529" rIns="69056" bIns="34529" anchor="b"/>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Si se trabaja sobre lo que esta de moda</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cuando se logra dominio ya no es relevante</a:t>
            </a:r>
            <a:br>
              <a:rPr kumimoji="0" lang="es-ES" altLang="es-MX" sz="24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br>
            <a:r>
              <a:rPr kumimoji="0" lang="es-ES" altLang="es-MX" sz="18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 </a:t>
            </a:r>
            <a:br>
              <a:rPr kumimoji="0" lang="es-ES" altLang="es-MX" sz="18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s-ES"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ES"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Si queremos ser realmente competitivos,</a:t>
            </a:r>
            <a:endPar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ES"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tenemos que empezar a trabajar ya,</a:t>
            </a:r>
            <a:endPar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ES"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antes de que se ponga de moda</a:t>
            </a:r>
          </a:p>
        </p:txBody>
      </p:sp>
    </p:spTree>
    <p:extLst>
      <p:ext uri="{BB962C8B-B14F-4D97-AF65-F5344CB8AC3E}">
        <p14:creationId xmlns:p14="http://schemas.microsoft.com/office/powerpoint/2010/main" val="16177187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6906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37382B8-0F3E-4D38-AC42-1589638533E6}"/>
              </a:ext>
            </a:extLst>
          </p:cNvPr>
          <p:cNvSpPr/>
          <p:nvPr/>
        </p:nvSpPr>
        <p:spPr>
          <a:xfrm>
            <a:off x="101540" y="2002766"/>
            <a:ext cx="8940919" cy="1631216"/>
          </a:xfrm>
          <a:prstGeom prst="rect">
            <a:avLst/>
          </a:prstGeom>
        </p:spPr>
        <p:txBody>
          <a:bodyPr wrap="square">
            <a:spAutoFit/>
          </a:bodyPr>
          <a:lstStyle/>
          <a:p>
            <a:pPr algn="ctr">
              <a:spcAft>
                <a:spcPts val="0"/>
              </a:spcAft>
            </a:pPr>
            <a:r>
              <a:rPr lang="es-ES" sz="5000" b="1" i="1" dirty="0">
                <a:latin typeface="Arial" panose="020B0604020202020204" pitchFamily="34" charset="0"/>
                <a:ea typeface="Times New Roman" panose="02020603050405020304" pitchFamily="18" charset="0"/>
                <a:cs typeface="Arial" panose="020B0604020202020204" pitchFamily="34" charset="0"/>
              </a:rPr>
              <a:t>Rumbo a la Alta Dirección en Informática Administrativa </a:t>
            </a:r>
          </a:p>
        </p:txBody>
      </p:sp>
    </p:spTree>
    <p:extLst>
      <p:ext uri="{BB962C8B-B14F-4D97-AF65-F5344CB8AC3E}">
        <p14:creationId xmlns:p14="http://schemas.microsoft.com/office/powerpoint/2010/main" val="39031780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FFB160D-3FEA-4C02-BC0B-1A75FACADB4E}"/>
              </a:ext>
            </a:extLst>
          </p:cNvPr>
          <p:cNvSpPr/>
          <p:nvPr/>
        </p:nvSpPr>
        <p:spPr>
          <a:xfrm>
            <a:off x="0" y="0"/>
            <a:ext cx="9144000" cy="4893647"/>
          </a:xfrm>
          <a:prstGeom prst="rect">
            <a:avLst/>
          </a:prstGeom>
        </p:spPr>
        <p:txBody>
          <a:bodyPr wrap="square">
            <a:spAutoFit/>
          </a:bodyPr>
          <a:lstStyle/>
          <a:p>
            <a:pPr lvl="0"/>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Desarrollo de productos de</a:t>
            </a:r>
          </a:p>
          <a:p>
            <a:pPr lvl="0"/>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   </a:t>
            </a:r>
            <a:r>
              <a:rPr lang="es-MX" sz="4800" b="1" dirty="0" err="1">
                <a:solidFill>
                  <a:srgbClr val="92D050"/>
                </a:solidFill>
                <a:latin typeface="Arial" panose="020B0604020202020204" pitchFamily="34" charset="0"/>
                <a:ea typeface="Calibri" panose="020F0502020204030204" pitchFamily="34" charset="0"/>
                <a:cs typeface="Arial" panose="020B0604020202020204" pitchFamily="34" charset="0"/>
              </a:rPr>
              <a:t>Tecnoinformática</a:t>
            </a:r>
            <a:endPar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endParaRPr>
          </a:p>
          <a:p>
            <a:pPr lvl="0"/>
            <a:r>
              <a:rPr lang="es-MX" sz="4800" b="1" dirty="0">
                <a:solidFill>
                  <a:srgbClr val="92D050"/>
                </a:solidFill>
                <a:latin typeface="Arial" panose="020B0604020202020204" pitchFamily="34" charset="0"/>
                <a:ea typeface="Calibri" panose="020F0502020204030204" pitchFamily="34" charset="0"/>
                <a:cs typeface="Arial" panose="020B0604020202020204" pitchFamily="34" charset="0"/>
              </a:rPr>
              <a:t>          </a:t>
            </a:r>
          </a:p>
          <a:p>
            <a:endParaRPr lang="es-MX" sz="3600" b="1" dirty="0">
              <a:latin typeface="Arial" panose="020B0604020202020204" pitchFamily="34" charset="0"/>
              <a:ea typeface="Calibri" panose="020F0502020204030204" pitchFamily="34" charset="0"/>
              <a:cs typeface="Arial" panose="020B0604020202020204" pitchFamily="34" charset="0"/>
            </a:endParaRPr>
          </a:p>
          <a:p>
            <a:r>
              <a:rPr lang="es-MX" sz="4400" b="1" dirty="0">
                <a:latin typeface="Arial" panose="020B0604020202020204" pitchFamily="34" charset="0"/>
                <a:ea typeface="Calibri" panose="020F0502020204030204" pitchFamily="34" charset="0"/>
                <a:cs typeface="Arial" panose="020B0604020202020204" pitchFamily="34" charset="0"/>
              </a:rPr>
              <a:t>Tratar de visualizar lo que está más allá de la frontera, que es donde vale la pena estar </a:t>
            </a:r>
            <a:endParaRPr lang="es-MX"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3286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1034CFE-F28B-4BF2-859F-15318F87D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972" y="1749282"/>
            <a:ext cx="8276055" cy="4231133"/>
          </a:xfrm>
          <a:prstGeom prst="rect">
            <a:avLst/>
          </a:prstGeom>
        </p:spPr>
      </p:pic>
      <p:sp>
        <p:nvSpPr>
          <p:cNvPr id="5" name="Rectángulo 4">
            <a:extLst>
              <a:ext uri="{FF2B5EF4-FFF2-40B4-BE49-F238E27FC236}">
                <a16:creationId xmlns:a16="http://schemas.microsoft.com/office/drawing/2014/main" id="{410040F3-A3F4-4ACC-ACEB-72B1FCD4ABFA}"/>
              </a:ext>
            </a:extLst>
          </p:cNvPr>
          <p:cNvSpPr/>
          <p:nvPr/>
        </p:nvSpPr>
        <p:spPr>
          <a:xfrm>
            <a:off x="0" y="6042278"/>
            <a:ext cx="8736772" cy="646331"/>
          </a:xfrm>
          <a:prstGeom prst="rect">
            <a:avLst/>
          </a:prstGeom>
        </p:spPr>
        <p:txBody>
          <a:bodyPr wrap="square">
            <a:spAutoFit/>
          </a:bodyPr>
          <a:lstStyle/>
          <a:p>
            <a:r>
              <a:rPr lang="es-MX" dirty="0"/>
              <a:t>Estamos entrando en un mundo donde las variables importantes que rigen la efectividad son: velocidad, incertidumbre, complejidad y ambigüedad.</a:t>
            </a:r>
          </a:p>
        </p:txBody>
      </p:sp>
      <p:sp>
        <p:nvSpPr>
          <p:cNvPr id="6" name="Rectángulo 5">
            <a:extLst>
              <a:ext uri="{FF2B5EF4-FFF2-40B4-BE49-F238E27FC236}">
                <a16:creationId xmlns:a16="http://schemas.microsoft.com/office/drawing/2014/main" id="{A8A5721B-687A-4868-9B5F-7A81AEB0A60E}"/>
              </a:ext>
            </a:extLst>
          </p:cNvPr>
          <p:cNvSpPr/>
          <p:nvPr/>
        </p:nvSpPr>
        <p:spPr>
          <a:xfrm>
            <a:off x="0" y="0"/>
            <a:ext cx="9144000" cy="1569660"/>
          </a:xfrm>
          <a:prstGeom prst="rect">
            <a:avLst/>
          </a:prstGeom>
        </p:spPr>
        <p:txBody>
          <a:bodyPr wrap="square">
            <a:spAutoFit/>
          </a:bodyPr>
          <a:lstStyle/>
          <a:p>
            <a:r>
              <a:rPr lang="es-MX" sz="2400" b="1" dirty="0"/>
              <a:t>Tendencias |Hacia dónde vamos</a:t>
            </a:r>
          </a:p>
          <a:p>
            <a:r>
              <a:rPr lang="es-MX" dirty="0"/>
              <a:t>"A la larga, la única ventaja competitiva sustentable es la habilidad que su organización tiene para aprender más rápido que su competencia." Peter Senge.</a:t>
            </a:r>
          </a:p>
          <a:p>
            <a:r>
              <a:rPr lang="es-MX" b="1" dirty="0"/>
              <a:t>“La más importante razón por la cual las compañías fracasan es porque invierten en lo que es en lugar de en lo que puede o va a ser”.   Gary Hamel</a:t>
            </a:r>
          </a:p>
        </p:txBody>
      </p:sp>
      <p:sp>
        <p:nvSpPr>
          <p:cNvPr id="7" name="Rectángulo 6">
            <a:extLst>
              <a:ext uri="{FF2B5EF4-FFF2-40B4-BE49-F238E27FC236}">
                <a16:creationId xmlns:a16="http://schemas.microsoft.com/office/drawing/2014/main" id="{F78CB345-F107-410D-AA9F-906ABEF21A53}"/>
              </a:ext>
            </a:extLst>
          </p:cNvPr>
          <p:cNvSpPr/>
          <p:nvPr/>
        </p:nvSpPr>
        <p:spPr>
          <a:xfrm>
            <a:off x="5054419" y="6381140"/>
            <a:ext cx="4089581" cy="369332"/>
          </a:xfrm>
          <a:prstGeom prst="rect">
            <a:avLst/>
          </a:prstGeom>
        </p:spPr>
        <p:txBody>
          <a:bodyPr wrap="none">
            <a:spAutoFit/>
          </a:bodyPr>
          <a:lstStyle/>
          <a:p>
            <a:r>
              <a:rPr lang="es-MX" dirty="0">
                <a:hlinkClick r:id="rId3"/>
              </a:rPr>
              <a:t>https://ttiicc.com/productos/17-google-erp</a:t>
            </a:r>
            <a:endParaRPr lang="es-MX" dirty="0"/>
          </a:p>
        </p:txBody>
      </p:sp>
    </p:spTree>
    <p:extLst>
      <p:ext uri="{BB962C8B-B14F-4D97-AF65-F5344CB8AC3E}">
        <p14:creationId xmlns:p14="http://schemas.microsoft.com/office/powerpoint/2010/main" val="13295432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190187C-D5F7-40BC-9CD2-DD38C006A858}"/>
              </a:ext>
            </a:extLst>
          </p:cNvPr>
          <p:cNvSpPr/>
          <p:nvPr/>
        </p:nvSpPr>
        <p:spPr>
          <a:xfrm>
            <a:off x="0" y="411553"/>
            <a:ext cx="9144000" cy="4339906"/>
          </a:xfrm>
          <a:prstGeom prst="rect">
            <a:avLst/>
          </a:prstGeom>
        </p:spPr>
        <p:txBody>
          <a:bodyPr wrap="square">
            <a:spAutoFit/>
          </a:bodyPr>
          <a:lstStyle/>
          <a:p>
            <a:pPr>
              <a:lnSpc>
                <a:spcPct val="107000"/>
              </a:lnSpc>
              <a:spcAft>
                <a:spcPts val="0"/>
              </a:spcAft>
            </a:pPr>
            <a:r>
              <a:rPr lang="es-MX" sz="2800" b="1" dirty="0">
                <a:latin typeface="Arial" panose="020B0604020202020204" pitchFamily="34" charset="0"/>
                <a:ea typeface="Times New Roman" panose="02020603050405020304" pitchFamily="18" charset="0"/>
                <a:cs typeface="Arial" panose="020B0604020202020204" pitchFamily="34" charset="0"/>
              </a:rPr>
              <a:t>Para despertar un poco las siguientes vueltas les comento algunos de los siguientes pasos</a:t>
            </a:r>
          </a:p>
          <a:p>
            <a:pPr>
              <a:lnSpc>
                <a:spcPct val="107000"/>
              </a:lnSpc>
              <a:spcAft>
                <a:spcPts val="0"/>
              </a:spcAft>
            </a:pPr>
            <a:endParaRPr lang="en-US" sz="28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endParaRPr lang="es-MX" sz="32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s-MX" sz="2800" b="1" dirty="0">
                <a:latin typeface="Arial" panose="020B0604020202020204" pitchFamily="34" charset="0"/>
                <a:ea typeface="Times New Roman" panose="02020603050405020304" pitchFamily="18" charset="0"/>
                <a:cs typeface="Arial" panose="020B0604020202020204" pitchFamily="34" charset="0"/>
              </a:rPr>
              <a:t>millones de CPU interconectados sustituyendo a los sistemas centralizados</a:t>
            </a:r>
          </a:p>
          <a:p>
            <a:pPr>
              <a:lnSpc>
                <a:spcPct val="107000"/>
              </a:lnSpc>
              <a:spcAft>
                <a:spcPts val="0"/>
              </a:spcAft>
            </a:pPr>
            <a:endParaRPr lang="es-MX" sz="3200" b="1"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pPr>
            <a:r>
              <a:rPr lang="es-MX" sz="2800" b="1" dirty="0">
                <a:latin typeface="Arial" panose="020B0604020202020204" pitchFamily="34" charset="0"/>
                <a:ea typeface="Times New Roman" panose="02020603050405020304" pitchFamily="18" charset="0"/>
                <a:cs typeface="Arial" panose="020B0604020202020204" pitchFamily="34" charset="0"/>
              </a:rPr>
              <a:t>plataformas con múltiples personas e </a:t>
            </a:r>
            <a:r>
              <a:rPr lang="es-MX" sz="2800" b="1" dirty="0" err="1">
                <a:latin typeface="Arial" panose="020B0604020202020204" pitchFamily="34" charset="0"/>
                <a:ea typeface="Times New Roman" panose="02020603050405020304" pitchFamily="18" charset="0"/>
                <a:cs typeface="Arial" panose="020B0604020202020204" pitchFamily="34" charset="0"/>
              </a:rPr>
              <a:t>IAs</a:t>
            </a:r>
            <a:r>
              <a:rPr lang="es-MX" sz="2800" b="1" dirty="0">
                <a:latin typeface="Arial" panose="020B0604020202020204" pitchFamily="34" charset="0"/>
                <a:ea typeface="Times New Roman" panose="02020603050405020304" pitchFamily="18" charset="0"/>
                <a:cs typeface="Arial" panose="020B0604020202020204" pitchFamily="34" charset="0"/>
              </a:rPr>
              <a:t> y robots interactuando en forma </a:t>
            </a:r>
            <a:r>
              <a:rPr lang="es-MX" sz="2800" b="1" dirty="0" err="1">
                <a:latin typeface="Arial" panose="020B0604020202020204" pitchFamily="34" charset="0"/>
                <a:ea typeface="Times New Roman" panose="02020603050405020304" pitchFamily="18" charset="0"/>
                <a:cs typeface="Arial" panose="020B0604020202020204" pitchFamily="34" charset="0"/>
              </a:rPr>
              <a:t>asincrona</a:t>
            </a:r>
            <a:r>
              <a:rPr lang="es-MX" sz="2800" b="1" dirty="0">
                <a:latin typeface="Arial" panose="020B0604020202020204" pitchFamily="34" charset="0"/>
                <a:ea typeface="Times New Roman" panose="02020603050405020304" pitchFamily="18" charset="0"/>
                <a:cs typeface="Arial" panose="020B0604020202020204" pitchFamily="34" charset="0"/>
              </a:rPr>
              <a:t> y permanente</a:t>
            </a:r>
          </a:p>
        </p:txBody>
      </p:sp>
    </p:spTree>
    <p:extLst>
      <p:ext uri="{BB962C8B-B14F-4D97-AF65-F5344CB8AC3E}">
        <p14:creationId xmlns:p14="http://schemas.microsoft.com/office/powerpoint/2010/main" val="7432133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0BE55BF-046F-4157-B7B1-5B920DCCF1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1FB311-40BF-43AE-8ABE-82D8F78C699E}" type="slidenum">
              <a:rPr kumimoji="0" lang="es-ES" altLang="es-MX" sz="1400" b="0" i="0" u="none" strike="noStrike" kern="1200" cap="none" spc="0" normalizeH="0" baseline="0" noProof="0" smtClean="0">
                <a:ln>
                  <a:noFill/>
                </a:ln>
                <a:solidFill>
                  <a:srgbClr val="FFFFCC"/>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s-ES" altLang="es-MX" sz="1400" b="0" i="0" u="none" strike="noStrike" kern="1200" cap="none" spc="0" normalizeH="0" baseline="0" noProof="0">
              <a:ln>
                <a:noFill/>
              </a:ln>
              <a:solidFill>
                <a:srgbClr val="FFFFCC"/>
              </a:solidFill>
              <a:effectLst/>
              <a:uLnTx/>
              <a:uFillTx/>
              <a:latin typeface="Arial" panose="020B0604020202020204" pitchFamily="34" charset="0"/>
              <a:ea typeface="+mn-ea"/>
              <a:cs typeface="+mn-cs"/>
            </a:endParaRPr>
          </a:p>
        </p:txBody>
      </p:sp>
      <p:sp>
        <p:nvSpPr>
          <p:cNvPr id="3" name="Rectángulo 2">
            <a:extLst>
              <a:ext uri="{FF2B5EF4-FFF2-40B4-BE49-F238E27FC236}">
                <a16:creationId xmlns:a16="http://schemas.microsoft.com/office/drawing/2014/main" id="{E4670C77-706D-4BCD-A689-2694AF06BE98}"/>
              </a:ext>
            </a:extLst>
          </p:cNvPr>
          <p:cNvSpPr/>
          <p:nvPr/>
        </p:nvSpPr>
        <p:spPr>
          <a:xfrm>
            <a:off x="0" y="0"/>
            <a:ext cx="9144000" cy="61555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Una copia digital del cerebro podría lograr la inmortalidad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su cerebro quedaría vitrificado para que, eventualmente, se pueda reconstruir su conectoma, es decir un mapa de las conexiones entre las neuronas del cerebro. Con esa información luego se crearía una simulación computacional con la cual el paciente (o más bien su mente) volvería a la vida pero solo en formato digital.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Qué es un conectoma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Un conectoma es un mapa de las conexiones entre las neuronas del cerebro. Esto podría ser la base para recrear la conciencia de una persona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http://www.paginasiete.bo/miradas/2018/3/19/una-copia-digital-del-cerebro-podria-lograr-la-inmortalidad-173611.html</a:t>
            </a:r>
            <a:endParaRPr kumimoji="0" lang="es-MX" sz="14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15449902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C3E8EBD-C214-4EF0-A8A7-F8F2FF6AA1BC}"/>
              </a:ext>
            </a:extLst>
          </p:cNvPr>
          <p:cNvSpPr/>
          <p:nvPr/>
        </p:nvSpPr>
        <p:spPr>
          <a:xfrm>
            <a:off x="0" y="74235"/>
            <a:ext cx="9144000" cy="655564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dirty="0">
                <a:ln>
                  <a:noFill/>
                </a:ln>
                <a:solidFill>
                  <a:srgbClr val="FFFF00"/>
                </a:solidFill>
                <a:effectLst/>
                <a:uLnTx/>
                <a:uFillTx/>
                <a:latin typeface="Times New Roman"/>
                <a:ea typeface="+mn-ea"/>
                <a:cs typeface="+mn-cs"/>
              </a:rPr>
              <a:t>Yo no sigo a nadie</a:t>
            </a:r>
          </a:p>
          <a:p>
            <a:pPr lvl="0" defTabSz="457200">
              <a:defRPr/>
            </a:pPr>
            <a:r>
              <a:rPr lang="es-MX" sz="2800" b="1" dirty="0">
                <a:latin typeface="Arial" panose="020B0604020202020204" pitchFamily="34" charset="0"/>
                <a:cs typeface="Arial" panose="020B0604020202020204" pitchFamily="34" charset="0"/>
              </a:rPr>
              <a:t>porque si me pongo a tratar de seguir a los que ya lo hicieron, cuando lleguemos donde están ahora, ellos ya van ha estar en otro lado</a:t>
            </a:r>
          </a:p>
          <a:p>
            <a:pPr lvl="0" defTabSz="457200">
              <a:defRPr/>
            </a:pPr>
            <a:endParaRPr lang="es-MX" sz="1400" b="1" dirty="0">
              <a:latin typeface="Arial" panose="020B0604020202020204" pitchFamily="34" charset="0"/>
              <a:cs typeface="Arial" panose="020B0604020202020204" pitchFamily="34" charset="0"/>
            </a:endParaRPr>
          </a:p>
          <a:p>
            <a:r>
              <a:rPr lang="es-MX" sz="2800" b="1" dirty="0">
                <a:latin typeface="Arial" panose="020B0604020202020204" pitchFamily="34" charset="0"/>
                <a:cs typeface="Arial" panose="020B0604020202020204" pitchFamily="34" charset="0"/>
              </a:rPr>
              <a:t>muchas empresas como Google e IBM ya están promoviendo sus herramientas de IA, como productos prácticamente llave en mano y como cajas negras.</a:t>
            </a:r>
          </a:p>
          <a:p>
            <a:endParaRPr lang="es-MX" sz="1400" b="1" dirty="0">
              <a:latin typeface="Arial" panose="020B0604020202020204" pitchFamily="34" charset="0"/>
              <a:cs typeface="Arial" panose="020B0604020202020204" pitchFamily="34" charset="0"/>
            </a:endParaRPr>
          </a:p>
          <a:p>
            <a:r>
              <a:rPr lang="es-MX" sz="2800" b="1" dirty="0">
                <a:latin typeface="Arial" panose="020B0604020202020204" pitchFamily="34" charset="0"/>
                <a:cs typeface="Arial" panose="020B0604020202020204" pitchFamily="34" charset="0"/>
              </a:rPr>
              <a:t>Es por eso que debemos involucrarnos al menos en la siguiente vuelta y si se puede 2 vueltas adelante.</a:t>
            </a:r>
          </a:p>
          <a:p>
            <a:pPr lvl="0" defTabSz="457200">
              <a:defRPr/>
            </a:pPr>
            <a:endParaRPr kumimoji="0" lang="es-MX" sz="1400" b="1" i="0" u="none" strike="noStrike" kern="1200" cap="none" spc="0" normalizeH="0" baseline="0" noProof="0" dirty="0">
              <a:ln>
                <a:noFill/>
              </a:ln>
              <a:solidFill>
                <a:srgbClr val="FFFFCC">
                  <a:lumMod val="90000"/>
                </a:srgbClr>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FFFFCC">
                    <a:lumMod val="90000"/>
                  </a:srgbClr>
                </a:solidFill>
                <a:effectLst/>
                <a:uLnTx/>
                <a:uFillTx/>
                <a:latin typeface="Times New Roman"/>
                <a:ea typeface="+mn-ea"/>
                <a:cs typeface="+mn-cs"/>
              </a:rPr>
              <a:t>desarrollo </a:t>
            </a:r>
            <a:r>
              <a:rPr kumimoji="0" lang="es-MX" sz="5400" b="1" i="0" u="none" strike="noStrike" kern="1200" cap="none" spc="0" normalizeH="0" baseline="0" noProof="0" dirty="0">
                <a:ln>
                  <a:noFill/>
                </a:ln>
                <a:solidFill>
                  <a:schemeClr val="tx2">
                    <a:lumMod val="75000"/>
                  </a:schemeClr>
                </a:solidFill>
                <a:effectLst/>
                <a:uLnTx/>
                <a:uFillTx/>
                <a:latin typeface="Times New Roman"/>
                <a:ea typeface="+mn-ea"/>
                <a:cs typeface="+mn-cs"/>
              </a:rPr>
              <a:t>mas allá de la frontera </a:t>
            </a:r>
            <a:r>
              <a:rPr kumimoji="0" lang="es-MX" sz="3200" b="1" i="0" u="none" strike="noStrike" kern="1200" cap="none" spc="0" normalizeH="0" baseline="0" noProof="0" dirty="0">
                <a:ln>
                  <a:noFill/>
                </a:ln>
                <a:solidFill>
                  <a:srgbClr val="FFFFCC">
                    <a:lumMod val="90000"/>
                  </a:srgbClr>
                </a:solidFill>
                <a:effectLst/>
                <a:uLnTx/>
                <a:uFillTx/>
                <a:latin typeface="Times New Roman"/>
                <a:ea typeface="+mn-ea"/>
                <a:cs typeface="+mn-cs"/>
              </a:rPr>
              <a:t>del conocimiento</a:t>
            </a:r>
            <a:endParaRPr lang="es-MX" sz="3200" b="1" dirty="0">
              <a:solidFill>
                <a:srgbClr val="FFFFCC">
                  <a:lumMod val="90000"/>
                </a:srgbClr>
              </a:solidFill>
              <a:latin typeface="Times New Roman"/>
            </a:endParaRPr>
          </a:p>
        </p:txBody>
      </p:sp>
    </p:spTree>
    <p:extLst>
      <p:ext uri="{BB962C8B-B14F-4D97-AF65-F5344CB8AC3E}">
        <p14:creationId xmlns:p14="http://schemas.microsoft.com/office/powerpoint/2010/main" val="19914603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1980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23B50E67-A0DC-4A7C-8C17-DD37890CF824}"/>
              </a:ext>
            </a:extLst>
          </p:cNvPr>
          <p:cNvSpPr/>
          <p:nvPr/>
        </p:nvSpPr>
        <p:spPr>
          <a:xfrm>
            <a:off x="0" y="803542"/>
            <a:ext cx="9144000" cy="2695225"/>
          </a:xfrm>
          <a:prstGeom prst="rect">
            <a:avLst/>
          </a:prstGeom>
          <a:solidFill>
            <a:schemeClr val="accent2"/>
          </a:solidFill>
        </p:spPr>
        <p:txBody>
          <a:bodyPr wrap="square">
            <a:spAutoFit/>
          </a:bodyPr>
          <a:lstStyle/>
          <a:p>
            <a:pPr algn="ctr">
              <a:lnSpc>
                <a:spcPct val="107000"/>
              </a:lnSpc>
            </a:pPr>
            <a:r>
              <a:rPr lang="es-MX" sz="5400" b="1" dirty="0">
                <a:solidFill>
                  <a:schemeClr val="accent3">
                    <a:lumMod val="20000"/>
                    <a:lumOff val="80000"/>
                  </a:schemeClr>
                </a:solidFill>
                <a:latin typeface="Arial" panose="020B0604020202020204" pitchFamily="34" charset="0"/>
                <a:ea typeface="Calibri" panose="020F0502020204030204" pitchFamily="34" charset="0"/>
                <a:cs typeface="Arial" panose="020B0604020202020204" pitchFamily="34" charset="0"/>
              </a:rPr>
              <a:t>visualizar a las organizaciones como </a:t>
            </a:r>
            <a:r>
              <a:rPr lang="es-MX" sz="5400" b="1" dirty="0">
                <a:latin typeface="Arial" panose="020B0604020202020204" pitchFamily="34" charset="0"/>
                <a:ea typeface="Calibri" panose="020F0502020204030204" pitchFamily="34" charset="0"/>
                <a:cs typeface="Arial" panose="020B0604020202020204" pitchFamily="34" charset="0"/>
              </a:rPr>
              <a:t>sistemas</a:t>
            </a:r>
            <a:r>
              <a:rPr lang="es-MX" sz="5400" b="1" dirty="0">
                <a:solidFill>
                  <a:schemeClr val="accent3">
                    <a:lumMod val="20000"/>
                    <a:lumOff val="80000"/>
                  </a:schemeClr>
                </a:solidFill>
                <a:latin typeface="Arial" panose="020B0604020202020204" pitchFamily="34" charset="0"/>
                <a:ea typeface="Calibri" panose="020F0502020204030204" pitchFamily="34" charset="0"/>
                <a:cs typeface="Arial" panose="020B0604020202020204" pitchFamily="34" charset="0"/>
              </a:rPr>
              <a:t> informáticos</a:t>
            </a:r>
          </a:p>
        </p:txBody>
      </p:sp>
      <p:sp>
        <p:nvSpPr>
          <p:cNvPr id="2" name="Rectángulo 1">
            <a:extLst>
              <a:ext uri="{FF2B5EF4-FFF2-40B4-BE49-F238E27FC236}">
                <a16:creationId xmlns:a16="http://schemas.microsoft.com/office/drawing/2014/main" id="{0561B4D7-5A5B-425A-AAA5-553B315EBE93}"/>
              </a:ext>
            </a:extLst>
          </p:cNvPr>
          <p:cNvSpPr/>
          <p:nvPr/>
        </p:nvSpPr>
        <p:spPr>
          <a:xfrm>
            <a:off x="1470074" y="4259585"/>
            <a:ext cx="6203852" cy="1234825"/>
          </a:xfrm>
          <a:prstGeom prst="rect">
            <a:avLst/>
          </a:prstGeom>
        </p:spPr>
        <p:txBody>
          <a:bodyPr wrap="square">
            <a:spAutoFit/>
          </a:bodyPr>
          <a:lstStyle/>
          <a:p>
            <a:pPr lvl="0" algn="ctr">
              <a:lnSpc>
                <a:spcPct val="107000"/>
              </a:lnSpc>
            </a:pPr>
            <a:r>
              <a:rPr lang="es-MX" sz="3600" b="1" dirty="0">
                <a:solidFill>
                  <a:srgbClr val="FFFFCC">
                    <a:lumMod val="90000"/>
                  </a:srgbClr>
                </a:solidFill>
                <a:latin typeface="Arial" panose="020B0604020202020204" pitchFamily="34" charset="0"/>
                <a:ea typeface="Calibri" panose="020F0502020204030204" pitchFamily="34" charset="0"/>
                <a:cs typeface="Arial" panose="020B0604020202020204" pitchFamily="34" charset="0"/>
              </a:rPr>
              <a:t>acostumbrarnos a ver información en todos lados</a:t>
            </a:r>
          </a:p>
        </p:txBody>
      </p:sp>
    </p:spTree>
    <p:extLst>
      <p:ext uri="{BB962C8B-B14F-4D97-AF65-F5344CB8AC3E}">
        <p14:creationId xmlns:p14="http://schemas.microsoft.com/office/powerpoint/2010/main" val="38325758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BC13074-2E8D-4B25-9B1F-A68C27CF270C}"/>
              </a:ext>
            </a:extLst>
          </p:cNvPr>
          <p:cNvSpPr/>
          <p:nvPr/>
        </p:nvSpPr>
        <p:spPr>
          <a:xfrm>
            <a:off x="0" y="0"/>
            <a:ext cx="9144000" cy="661719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2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SO</a:t>
            </a:r>
            <a:endParaRPr kumimoji="0" lang="es-ES" sz="22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rPr>
              <a:t>Uso de un SO</a:t>
            </a:r>
            <a:endParaRPr kumimoji="0" lang="es-ES" sz="2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2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defTabSz="457200">
              <a:defRPr/>
            </a:pPr>
            <a:r>
              <a:rPr lang="es-ES" sz="2200" b="1" dirty="0">
                <a:solidFill>
                  <a:schemeClr val="tx1">
                    <a:lumMod val="75000"/>
                  </a:schemeClr>
                </a:solidFill>
                <a:latin typeface="Arial" panose="020B0604020202020204" pitchFamily="34" charset="0"/>
                <a:cs typeface="Arial" panose="020B0604020202020204" pitchFamily="34" charset="0"/>
              </a:rPr>
              <a:t>Construcción del SO de una computadora</a:t>
            </a:r>
            <a:endParaRPr lang="es-MX" sz="2200" b="1" dirty="0">
              <a:solidFill>
                <a:schemeClr val="tx1">
                  <a:lumMod val="75000"/>
                </a:schemeClr>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rPr>
              <a:t>Moderación de un SO</a:t>
            </a:r>
            <a:endParaRPr kumimoji="0" lang="es-ES" sz="2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endParaRPr>
          </a:p>
          <a:p>
            <a:pPr lvl="0" defTabSz="457200">
              <a:defRPr/>
            </a:pPr>
            <a:r>
              <a:rPr lang="es-ES" sz="2200" b="1" dirty="0">
                <a:solidFill>
                  <a:schemeClr val="tx1">
                    <a:lumMod val="75000"/>
                  </a:schemeClr>
                </a:solidFill>
                <a:latin typeface="Arial" panose="020B0604020202020204" pitchFamily="34" charset="0"/>
                <a:cs typeface="Arial" panose="020B0604020202020204" pitchFamily="34" charset="0"/>
              </a:rPr>
              <a:t>Construcción de SO </a:t>
            </a:r>
            <a:r>
              <a:rPr kumimoji="0" lang="es-MX" sz="2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rPr>
              <a:t> de múltiples productos</a:t>
            </a:r>
            <a:endParaRPr kumimoji="0" lang="es-ES" sz="2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Juegos, manejo de múltiples objetos concurrentemente por ejemplo en animaciones,  procesos de un robot,...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2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defTabSz="457200">
              <a:defRPr/>
            </a:pPr>
            <a:r>
              <a:rPr kumimoji="0" lang="es-MX" sz="2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rPr>
              <a:t>Aplicaciones en la vida cotidiana</a:t>
            </a:r>
          </a:p>
          <a:p>
            <a:pPr defTabSz="457200">
              <a:defRPr/>
            </a:pPr>
            <a:r>
              <a:rPr lang="es-ES" sz="2200" b="1" dirty="0">
                <a:solidFill>
                  <a:schemeClr val="tx1">
                    <a:lumMod val="75000"/>
                  </a:schemeClr>
                </a:solidFill>
                <a:latin typeface="Arial" panose="020B0604020202020204" pitchFamily="34" charset="0"/>
                <a:cs typeface="Arial" panose="020B0604020202020204" pitchFamily="34" charset="0"/>
              </a:rPr>
              <a:t>Construcción de SO para administrar organizaciones o procesos productivos.</a:t>
            </a:r>
            <a:endParaRPr kumimoji="0" lang="es-ES" sz="2200" b="1" i="0" u="none" strike="noStrike" kern="1200" cap="none" spc="0" normalizeH="0" baseline="0" noProof="0" dirty="0">
              <a:ln>
                <a:noFill/>
              </a:ln>
              <a:solidFill>
                <a:schemeClr val="tx1">
                  <a:lumMod val="75000"/>
                </a:schemeClr>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Ejemplo de como se administra el paso de carros en las esquinas</a:t>
            </a:r>
          </a:p>
          <a:p>
            <a:pPr marL="0" marR="0" lvl="0" indent="0" algn="l" defTabSz="457200" rtl="0" eaLnBrk="1" fontAlgn="auto" latinLnBrk="0" hangingPunct="1">
              <a:lnSpc>
                <a:spcPct val="100000"/>
              </a:lnSpc>
              <a:spcBef>
                <a:spcPts val="0"/>
              </a:spcBef>
              <a:spcAft>
                <a:spcPts val="0"/>
              </a:spcAft>
              <a:buClrTx/>
              <a:buSzTx/>
              <a:buFontTx/>
              <a:buNone/>
              <a:tabLst/>
              <a:defRPr/>
            </a:pPr>
            <a:r>
              <a:rPr lang="es-MX" sz="2000" b="1" dirty="0">
                <a:latin typeface="Arial" panose="020B0604020202020204" pitchFamily="34" charset="0"/>
                <a:ea typeface="Times New Roman" panose="02020603050405020304" pitchFamily="18" charset="0"/>
                <a:cs typeface="Arial" panose="020B0604020202020204" pitchFamily="34" charset="0"/>
              </a:rPr>
              <a:t>Administración de prioridades en la cola de un banco</a:t>
            </a:r>
          </a:p>
          <a:p>
            <a:endParaRPr lang="es-MX" sz="1200" b="1" dirty="0">
              <a:solidFill>
                <a:schemeClr val="tx1">
                  <a:lumMod val="75000"/>
                </a:schemeClr>
              </a:solidFill>
              <a:latin typeface="Arial" panose="020B0604020202020204" pitchFamily="34" charset="0"/>
              <a:cs typeface="Arial" panose="020B0604020202020204" pitchFamily="34" charset="0"/>
            </a:endParaRPr>
          </a:p>
          <a:p>
            <a:r>
              <a:rPr lang="es-ES" sz="2200" b="1" dirty="0">
                <a:solidFill>
                  <a:schemeClr val="tx1">
                    <a:lumMod val="75000"/>
                  </a:schemeClr>
                </a:solidFill>
                <a:latin typeface="Arial" panose="020B0604020202020204" pitchFamily="34" charset="0"/>
                <a:cs typeface="Arial" panose="020B0604020202020204" pitchFamily="34" charset="0"/>
              </a:rPr>
              <a:t>Ver a las Organizaciones como Sistemas Operativos</a:t>
            </a:r>
            <a:endParaRPr lang="es-MX" sz="2200" b="1" dirty="0">
              <a:solidFill>
                <a:schemeClr val="tx1">
                  <a:lumMod val="75000"/>
                </a:schemeClr>
              </a:solidFill>
              <a:latin typeface="Arial" panose="020B0604020202020204" pitchFamily="34" charset="0"/>
              <a:cs typeface="Arial" panose="020B0604020202020204" pitchFamily="34" charset="0"/>
            </a:endParaRPr>
          </a:p>
          <a:p>
            <a:endParaRPr lang="es-MX" sz="1200" b="1" dirty="0">
              <a:solidFill>
                <a:schemeClr val="tx1">
                  <a:lumMod val="75000"/>
                </a:schemeClr>
              </a:solidFill>
              <a:latin typeface="Arial" panose="020B0604020202020204" pitchFamily="34" charset="0"/>
              <a:cs typeface="Arial" panose="020B0604020202020204" pitchFamily="34" charset="0"/>
            </a:endParaRPr>
          </a:p>
          <a:p>
            <a:r>
              <a:rPr lang="es-MX" sz="2200" b="1" dirty="0">
                <a:solidFill>
                  <a:schemeClr val="tx1">
                    <a:lumMod val="75000"/>
                  </a:schemeClr>
                </a:solidFill>
                <a:latin typeface="Arial" panose="020B0604020202020204" pitchFamily="34" charset="0"/>
                <a:cs typeface="Arial" panose="020B0604020202020204" pitchFamily="34" charset="0"/>
              </a:rPr>
              <a:t>Aplicación de los Modelos Matemáticos de los Sistemas Operativos</a:t>
            </a:r>
          </a:p>
          <a:p>
            <a:pPr lvl="0" defTabSz="457200">
              <a:defRPr/>
            </a:pPr>
            <a:r>
              <a:rPr lang="es-MX" sz="2000" b="1" dirty="0">
                <a:latin typeface="Arial" panose="020B0604020202020204" pitchFamily="34" charset="0"/>
                <a:ea typeface="Times New Roman" panose="02020603050405020304" pitchFamily="18" charset="0"/>
                <a:cs typeface="Arial" panose="020B0604020202020204" pitchFamily="34" charset="0"/>
              </a:rPr>
              <a:t>Teoría de colas para modela los procesos administrativos en una oficina</a:t>
            </a:r>
            <a:endParaRPr kumimoji="0" lang="es-ES" sz="20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476595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321FB3A5-16EA-441A-9131-37E547A26041}"/>
              </a:ext>
            </a:extLst>
          </p:cNvPr>
          <p:cNvSpPr>
            <a:spLocks noGrp="1" noChangeArrowheads="1"/>
          </p:cNvSpPr>
          <p:nvPr>
            <p:ph type="title" idx="4294967295"/>
          </p:nvPr>
        </p:nvSpPr>
        <p:spPr>
          <a:xfrm>
            <a:off x="0" y="0"/>
            <a:ext cx="9144000" cy="6077621"/>
          </a:xfrm>
        </p:spPr>
        <p:txBody>
          <a:bodyPr/>
          <a:lstStyle/>
          <a:p>
            <a:pPr algn="l" eaLnBrk="1" hangingPunct="1"/>
            <a:br>
              <a:rPr lang="es-ES_tradnl" altLang="es-MX" sz="3200" b="1" dirty="0">
                <a:solidFill>
                  <a:schemeClr val="tx1">
                    <a:lumMod val="90000"/>
                  </a:schemeClr>
                </a:solidFill>
              </a:rPr>
            </a:br>
            <a:br>
              <a:rPr lang="es-ES_tradnl" altLang="es-MX" sz="3200" b="1" dirty="0">
                <a:solidFill>
                  <a:schemeClr val="tx1">
                    <a:lumMod val="90000"/>
                  </a:schemeClr>
                </a:solidFill>
              </a:rPr>
            </a:br>
            <a:br>
              <a:rPr lang="es-ES_tradnl" altLang="es-MX" sz="3200" b="1" dirty="0">
                <a:solidFill>
                  <a:schemeClr val="tx1">
                    <a:lumMod val="90000"/>
                  </a:schemeClr>
                </a:solidFill>
              </a:rPr>
            </a:br>
            <a:r>
              <a:rPr lang="es-ES_tradnl" altLang="es-MX" sz="4800" b="1" dirty="0">
                <a:solidFill>
                  <a:srgbClr val="92D050"/>
                </a:solidFill>
              </a:rPr>
              <a:t>organizaciones virtuales</a:t>
            </a:r>
            <a:br>
              <a:rPr lang="es-ES_tradnl" altLang="es-MX" sz="3200" b="1" dirty="0">
                <a:solidFill>
                  <a:srgbClr val="92D050"/>
                </a:solidFill>
              </a:rPr>
            </a:br>
            <a:br>
              <a:rPr lang="es-ES_tradnl" altLang="es-MX" sz="1600" b="1" dirty="0">
                <a:solidFill>
                  <a:srgbClr val="92D050"/>
                </a:solidFill>
              </a:rPr>
            </a:br>
            <a:r>
              <a:rPr lang="es-ES_tradnl" altLang="es-MX" sz="3200" b="1" dirty="0">
                <a:solidFill>
                  <a:schemeClr val="tx1"/>
                </a:solidFill>
              </a:rPr>
              <a:t>En contra de lo que se cree las organizaciones virtuales no son necesariamente organizaciones en internet, aunque es una de las formas naturales de construirlas </a:t>
            </a:r>
            <a:br>
              <a:rPr lang="es-ES_tradnl" altLang="es-MX" sz="3200" b="1" dirty="0">
                <a:solidFill>
                  <a:srgbClr val="92D050"/>
                </a:solidFill>
              </a:rPr>
            </a:br>
            <a:br>
              <a:rPr lang="es-ES_tradnl" altLang="es-MX" sz="1600" b="1" dirty="0">
                <a:solidFill>
                  <a:srgbClr val="92D050"/>
                </a:solidFill>
              </a:rPr>
            </a:br>
            <a:r>
              <a:rPr lang="es-ES_tradnl" altLang="es-MX" sz="3200" b="1" dirty="0">
                <a:solidFill>
                  <a:srgbClr val="92D050"/>
                </a:solidFill>
              </a:rPr>
              <a:t>Existen empresas que no tienen fabricas propias, todos sus productos son maquilados, tampoco tienen tiendas propias, todo lo distribuyen mediante franquicias, son empresas que mueven miles de millones de dólares, pero que tiene una infraestructura propia muy pequeña</a:t>
            </a:r>
            <a:r>
              <a:rPr lang="es-ES_tradnl" altLang="es-MX" sz="3200" b="1" dirty="0">
                <a:solidFill>
                  <a:schemeClr val="tx1">
                    <a:lumMod val="90000"/>
                  </a:schemeClr>
                </a:solidFill>
              </a:rPr>
              <a:t>.</a:t>
            </a:r>
            <a:r>
              <a:rPr lang="es-ES_tradnl" altLang="es-MX" b="1" dirty="0">
                <a:solidFill>
                  <a:schemeClr val="tx1">
                    <a:lumMod val="90000"/>
                  </a:schemeClr>
                </a:solidFill>
              </a:rPr>
              <a:t> </a:t>
            </a:r>
          </a:p>
        </p:txBody>
      </p:sp>
      <p:sp>
        <p:nvSpPr>
          <p:cNvPr id="176131" name="Rectangle 3">
            <a:extLst>
              <a:ext uri="{FF2B5EF4-FFF2-40B4-BE49-F238E27FC236}">
                <a16:creationId xmlns:a16="http://schemas.microsoft.com/office/drawing/2014/main" id="{7990F583-8FE4-44C1-8FFA-A2A7E7B73120}"/>
              </a:ext>
            </a:extLst>
          </p:cNvPr>
          <p:cNvSpPr>
            <a:spLocks noChangeArrowheads="1"/>
          </p:cNvSpPr>
          <p:nvPr/>
        </p:nvSpPr>
        <p:spPr bwMode="auto">
          <a:xfrm>
            <a:off x="1981200" y="6077621"/>
            <a:ext cx="7162800"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s-ES" alt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Organizaciones Académicas del Tercer Milenio</a:t>
            </a:r>
            <a:endParaRPr kumimoji="0" lang="es-ES" alt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http://www.fgalindosoria.com/alta_direccion/organizaciones_3m/academicas/organizacionesacademicas3m.pdf</a:t>
            </a:r>
            <a:endParaRPr kumimoji="0" lang="en-U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231735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C14BAA-245C-452D-A015-6DD35A847EFA}"/>
              </a:ext>
            </a:extLst>
          </p:cNvPr>
          <p:cNvSpPr>
            <a:spLocks noChangeArrowheads="1"/>
          </p:cNvSpPr>
          <p:nvPr/>
        </p:nvSpPr>
        <p:spPr bwMode="auto">
          <a:xfrm>
            <a:off x="0" y="373391"/>
            <a:ext cx="91440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effectLst/>
                <a:uLnTx/>
                <a:uFillTx/>
                <a:latin typeface="Times New Roman" panose="02020603050405020304" pitchFamily="18" charset="0"/>
                <a:ea typeface="+mn-ea"/>
                <a:cs typeface="Times New Roman"/>
              </a:rPr>
              <a:t>la evolución, el crecimiento,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effectLst/>
                <a:uLnTx/>
                <a:uFillTx/>
                <a:latin typeface="Times New Roman" panose="02020603050405020304" pitchFamily="18" charset="0"/>
                <a:ea typeface="+mn-ea"/>
                <a:cs typeface="Times New Roman"/>
              </a:rPr>
              <a:t>la vida, el aprendizaje, el pensamiento,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600" b="1" i="1" u="none" strike="noStrike" kern="1200" cap="none" spc="0" normalizeH="0" baseline="0" noProof="0" dirty="0">
              <a:ln>
                <a:noFill/>
              </a:ln>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effectLst/>
                <a:uLnTx/>
                <a:uFillTx/>
                <a:latin typeface="Times New Roman" panose="02020603050405020304" pitchFamily="18" charset="0"/>
                <a:ea typeface="+mn-ea"/>
                <a:cs typeface="Times New Roman"/>
              </a:rPr>
              <a:t>la transformación de nuestra imagen de la realidad,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effectLst/>
                <a:uLnTx/>
                <a:uFillTx/>
                <a:latin typeface="Times New Roman" panose="02020603050405020304" pitchFamily="18" charset="0"/>
                <a:ea typeface="+mn-ea"/>
                <a:cs typeface="Times New Roman"/>
              </a:rPr>
              <a:t>los procesos de descomposición,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600" b="1" i="1" u="none" strike="noStrike" kern="1200" cap="none" spc="0" normalizeH="0" baseline="0" noProof="0" dirty="0">
              <a:ln>
                <a:noFill/>
              </a:ln>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effectLst/>
                <a:uLnTx/>
                <a:uFillTx/>
                <a:latin typeface="Times New Roman" panose="02020603050405020304" pitchFamily="18" charset="0"/>
                <a:ea typeface="+mn-ea"/>
                <a:cs typeface="Times New Roman"/>
              </a:rPr>
              <a:t>el desarrollo y transformación de las empresas, sociedades, organizaciones, países, galaxias y universos, etc.,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800" b="1" i="1" u="none" strike="noStrike" kern="1200" cap="none" spc="0" normalizeH="0" baseline="0" noProof="0" dirty="0">
                <a:ln>
                  <a:noFill/>
                </a:ln>
                <a:effectLst/>
                <a:uLnTx/>
                <a:uFillTx/>
                <a:latin typeface="Times New Roman" panose="02020603050405020304" pitchFamily="18" charset="0"/>
                <a:ea typeface="+mn-ea"/>
                <a:cs typeface="Times New Roman"/>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effectLst/>
                <a:uLnTx/>
                <a:uFillTx/>
                <a:latin typeface="Times New Roman" panose="02020603050405020304" pitchFamily="18" charset="0"/>
                <a:ea typeface="+mn-ea"/>
                <a:cs typeface="Times New Roman"/>
              </a:rPr>
              <a:t>son manifestaciones de un mismo proceso general de transformación o cambio,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800" b="1" i="1" u="none" strike="noStrike" kern="1200" cap="none" spc="0" normalizeH="0" baseline="0" noProof="0" dirty="0">
              <a:ln>
                <a:noFill/>
              </a:ln>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effectLst/>
                <a:uLnTx/>
                <a:uFillTx/>
                <a:latin typeface="Times New Roman" panose="02020603050405020304" pitchFamily="18" charset="0"/>
                <a:ea typeface="+mn-ea"/>
                <a:cs typeface="Times New Roman"/>
              </a:rPr>
              <a:t>y que existen  reglas y propiedades generales que se aplican a las diferentes manifestaciones particulares.</a:t>
            </a:r>
          </a:p>
          <a:p>
            <a:pPr marL="0" marR="0" lvl="0" indent="0" algn="ctr" defTabSz="914400" rtl="0" eaLnBrk="0" fontAlgn="base" latinLnBrk="0" hangingPunct="0">
              <a:lnSpc>
                <a:spcPct val="100000"/>
              </a:lnSpc>
              <a:spcBef>
                <a:spcPct val="0"/>
              </a:spcBef>
              <a:spcAft>
                <a:spcPct val="0"/>
              </a:spcAft>
              <a:buClrTx/>
              <a:buSzTx/>
              <a:buFontTx/>
              <a:buNone/>
              <a:tabLst/>
              <a:defRPr/>
            </a:pPr>
            <a:br>
              <a:rPr kumimoji="0" lang="es-MX" altLang="es-MX" sz="800" b="1" i="1" u="none" strike="noStrike" kern="1200" cap="none" spc="0" normalizeH="0" baseline="0" noProof="0" dirty="0">
                <a:ln>
                  <a:noFill/>
                </a:ln>
                <a:effectLst/>
                <a:uLnTx/>
                <a:uFillTx/>
                <a:latin typeface="Times New Roman" panose="02020603050405020304" pitchFamily="18" charset="0"/>
                <a:ea typeface="+mn-ea"/>
                <a:cs typeface="Times New Roman"/>
              </a:rPr>
            </a:br>
            <a:r>
              <a:rPr kumimoji="0" lang="es-MX" altLang="es-MX" sz="1800" b="1" i="1" u="none" strike="noStrike" kern="1200" cap="none" spc="0" normalizeH="0" baseline="0" noProof="0" dirty="0">
                <a:ln>
                  <a:noFill/>
                </a:ln>
                <a:effectLst/>
                <a:uLnTx/>
                <a:uFillTx/>
                <a:latin typeface="Times New Roman" panose="02020603050405020304" pitchFamily="18" charset="0"/>
                <a:ea typeface="+mn-ea"/>
                <a:cs typeface="Times New Roman"/>
              </a:rPr>
              <a:t>Por facilidad al concepto general lo denominaremos Evolución, aunque lo podríamos llamar de muchas otras formas, como cambio o transformación. O sea que, cuando nos refiramos a la evolución no nos estaremos refiriendo al concepto particular que tiene asociado, sino al concepto general con el cual integra y representa a todas las manifestaciones particulares.</a:t>
            </a:r>
          </a:p>
        </p:txBody>
      </p:sp>
      <p:sp>
        <p:nvSpPr>
          <p:cNvPr id="4" name="Rectángulo 3">
            <a:extLst>
              <a:ext uri="{FF2B5EF4-FFF2-40B4-BE49-F238E27FC236}">
                <a16:creationId xmlns:a16="http://schemas.microsoft.com/office/drawing/2014/main" id="{C859ADE9-12C4-4C4B-A3BD-9EC2D391BCF6}"/>
              </a:ext>
            </a:extLst>
          </p:cNvPr>
          <p:cNvSpPr/>
          <p:nvPr/>
        </p:nvSpPr>
        <p:spPr>
          <a:xfrm>
            <a:off x="146304" y="-42107"/>
            <a:ext cx="2784737"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4800" b="1" i="1" u="none" strike="noStrike" kern="1200" cap="none" spc="0" normalizeH="0" baseline="0" noProof="0" dirty="0">
                <a:ln>
                  <a:noFill/>
                </a:ln>
                <a:effectLst/>
                <a:uLnTx/>
                <a:uFillTx/>
                <a:latin typeface="Times New Roman" panose="02020603050405020304" pitchFamily="18" charset="0"/>
                <a:ea typeface="+mn-ea"/>
                <a:cs typeface="Times New Roman"/>
              </a:rPr>
              <a:t>Evolución</a:t>
            </a:r>
            <a:endParaRPr kumimoji="0" lang="es-MX" sz="4800" b="0" i="0" u="none" strike="noStrike" kern="1200" cap="none" spc="0" normalizeH="0" baseline="0" noProof="0" dirty="0">
              <a:ln>
                <a:noFill/>
              </a:ln>
              <a:effectLst/>
              <a:uLnTx/>
              <a:uFillTx/>
              <a:latin typeface="Times New Roman"/>
              <a:ea typeface="+mn-ea"/>
              <a:cs typeface="Times New Roman"/>
            </a:endParaRPr>
          </a:p>
        </p:txBody>
      </p:sp>
      <p:sp>
        <p:nvSpPr>
          <p:cNvPr id="5" name="Rectángulo 4">
            <a:extLst>
              <a:ext uri="{FF2B5EF4-FFF2-40B4-BE49-F238E27FC236}">
                <a16:creationId xmlns:a16="http://schemas.microsoft.com/office/drawing/2014/main" id="{67187868-21DB-40CE-BD4E-5A472C4CA734}"/>
              </a:ext>
            </a:extLst>
          </p:cNvPr>
          <p:cNvSpPr/>
          <p:nvPr/>
        </p:nvSpPr>
        <p:spPr>
          <a:xfrm>
            <a:off x="2840736" y="6507458"/>
            <a:ext cx="6437376"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effectLst/>
                <a:uLnTx/>
                <a:uFillTx/>
                <a:latin typeface="Times New Roman"/>
                <a:ea typeface="+mn-ea"/>
                <a:cs typeface="Times New Roman"/>
                <a:hlinkClick r:id="rId2"/>
              </a:rPr>
              <a:t>http://www.fgalindosoria.com/eac/evolucion/evolucion/evolucion.pdf</a:t>
            </a:r>
            <a:endParaRPr kumimoji="0" lang="es-MX" sz="1400" b="0" i="0" u="none" strike="noStrike" kern="1200" cap="none" spc="0" normalizeH="0" baseline="0" noProof="0" dirty="0">
              <a:ln>
                <a:noFill/>
              </a:ln>
              <a:effectLst/>
              <a:uLnTx/>
              <a:uFillTx/>
              <a:latin typeface="Times New Roman"/>
              <a:ea typeface="+mn-ea"/>
              <a:cs typeface="Times New Roman"/>
            </a:endParaRPr>
          </a:p>
        </p:txBody>
      </p:sp>
    </p:spTree>
    <p:extLst>
      <p:ext uri="{BB962C8B-B14F-4D97-AF65-F5344CB8AC3E}">
        <p14:creationId xmlns:p14="http://schemas.microsoft.com/office/powerpoint/2010/main" val="3887413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a:extLst>
              <a:ext uri="{FF2B5EF4-FFF2-40B4-BE49-F238E27FC236}">
                <a16:creationId xmlns:a16="http://schemas.microsoft.com/office/drawing/2014/main" id="{56DBFBB0-1AA8-4D4A-A6E4-D23805231AAE}"/>
              </a:ext>
            </a:extLst>
          </p:cNvPr>
          <p:cNvSpPr>
            <a:spLocks noChangeArrowheads="1"/>
          </p:cNvSpPr>
          <p:nvPr/>
        </p:nvSpPr>
        <p:spPr bwMode="auto">
          <a:xfrm rot="-2700000">
            <a:off x="2362200" y="1905000"/>
            <a:ext cx="927100" cy="2109788"/>
          </a:xfrm>
          <a:prstGeom prst="downArrow">
            <a:avLst>
              <a:gd name="adj1" fmla="val 50000"/>
              <a:gd name="adj2" fmla="val 56892"/>
            </a:avLst>
          </a:prstGeom>
          <a:solidFill>
            <a:srgbClr val="FFCC99"/>
          </a:solidFill>
          <a:ln w="9525">
            <a:solidFill>
              <a:srgbClr val="000000"/>
            </a:solidFill>
            <a:miter lim="800000"/>
            <a:headEnd/>
            <a:tailEnd/>
          </a:ln>
        </p:spPr>
        <p:txBody>
          <a:bodyPr vert="eaVert"/>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latin typeface="Arial" panose="020B0604020202020204" pitchFamily="34" charset="0"/>
              <a:cs typeface="Arial" panose="020B0604020202020204" pitchFamily="34" charset="0"/>
            </a:endParaRPr>
          </a:p>
        </p:txBody>
      </p:sp>
      <p:sp>
        <p:nvSpPr>
          <p:cNvPr id="20483" name="AutoShape 3">
            <a:extLst>
              <a:ext uri="{FF2B5EF4-FFF2-40B4-BE49-F238E27FC236}">
                <a16:creationId xmlns:a16="http://schemas.microsoft.com/office/drawing/2014/main" id="{838414EE-6277-4CA0-B2E2-D88F20AA3DE0}"/>
              </a:ext>
            </a:extLst>
          </p:cNvPr>
          <p:cNvSpPr>
            <a:spLocks noChangeArrowheads="1"/>
          </p:cNvSpPr>
          <p:nvPr/>
        </p:nvSpPr>
        <p:spPr bwMode="auto">
          <a:xfrm rot="2700000">
            <a:off x="5772944" y="1847056"/>
            <a:ext cx="927100" cy="2109788"/>
          </a:xfrm>
          <a:prstGeom prst="downArrow">
            <a:avLst>
              <a:gd name="adj1" fmla="val 50000"/>
              <a:gd name="adj2" fmla="val 56892"/>
            </a:avLst>
          </a:prstGeom>
          <a:solidFill>
            <a:srgbClr val="FFCC99"/>
          </a:solidFill>
          <a:ln w="9525">
            <a:solidFill>
              <a:srgbClr val="000000"/>
            </a:solidFill>
            <a:miter lim="800000"/>
            <a:headEnd/>
            <a:tailEnd/>
          </a:ln>
        </p:spPr>
        <p:txBody>
          <a:bodyPr vert="eaVert"/>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latin typeface="Arial" panose="020B0604020202020204" pitchFamily="34" charset="0"/>
              <a:cs typeface="Arial" panose="020B0604020202020204" pitchFamily="34" charset="0"/>
            </a:endParaRPr>
          </a:p>
        </p:txBody>
      </p:sp>
      <p:sp>
        <p:nvSpPr>
          <p:cNvPr id="20484" name="Rectangle 4">
            <a:extLst>
              <a:ext uri="{FF2B5EF4-FFF2-40B4-BE49-F238E27FC236}">
                <a16:creationId xmlns:a16="http://schemas.microsoft.com/office/drawing/2014/main" id="{38A07D4C-11A0-4C3C-B147-7314F4B6F9C5}"/>
              </a:ext>
            </a:extLst>
          </p:cNvPr>
          <p:cNvSpPr>
            <a:spLocks noChangeArrowheads="1"/>
          </p:cNvSpPr>
          <p:nvPr/>
        </p:nvSpPr>
        <p:spPr bwMode="auto">
          <a:xfrm>
            <a:off x="358078" y="1178305"/>
            <a:ext cx="295144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4000" b="1" dirty="0">
                <a:latin typeface="Arial" panose="020B0604020202020204" pitchFamily="34" charset="0"/>
                <a:cs typeface="Arial" panose="020B0604020202020204" pitchFamily="34" charset="0"/>
              </a:rPr>
              <a:t>Informática</a:t>
            </a:r>
            <a:endParaRPr lang="es-ES" altLang="es-MX" sz="4000" b="1" dirty="0">
              <a:latin typeface="Arial" panose="020B0604020202020204" pitchFamily="34" charset="0"/>
              <a:cs typeface="Arial" panose="020B0604020202020204" pitchFamily="34" charset="0"/>
            </a:endParaRPr>
          </a:p>
        </p:txBody>
      </p:sp>
      <p:sp>
        <p:nvSpPr>
          <p:cNvPr id="20485" name="Rectangle 5">
            <a:extLst>
              <a:ext uri="{FF2B5EF4-FFF2-40B4-BE49-F238E27FC236}">
                <a16:creationId xmlns:a16="http://schemas.microsoft.com/office/drawing/2014/main" id="{9DBD50C5-0D0A-46AB-BDF2-8356749569C5}"/>
              </a:ext>
            </a:extLst>
          </p:cNvPr>
          <p:cNvSpPr>
            <a:spLocks noChangeArrowheads="1"/>
          </p:cNvSpPr>
          <p:nvPr/>
        </p:nvSpPr>
        <p:spPr bwMode="auto">
          <a:xfrm>
            <a:off x="5162791" y="1178305"/>
            <a:ext cx="39180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4000" b="1" dirty="0">
                <a:latin typeface="Arial" panose="020B0604020202020204" pitchFamily="34" charset="0"/>
                <a:cs typeface="Arial" panose="020B0604020202020204" pitchFamily="34" charset="0"/>
              </a:rPr>
              <a:t>Administración</a:t>
            </a:r>
            <a:endParaRPr lang="es-ES" altLang="es-MX" sz="4000" b="1" dirty="0">
              <a:latin typeface="Arial" panose="020B0604020202020204" pitchFamily="34" charset="0"/>
              <a:cs typeface="Arial" panose="020B0604020202020204" pitchFamily="34" charset="0"/>
            </a:endParaRPr>
          </a:p>
        </p:txBody>
      </p:sp>
      <p:sp>
        <p:nvSpPr>
          <p:cNvPr id="20486" name="Rectangle 6">
            <a:extLst>
              <a:ext uri="{FF2B5EF4-FFF2-40B4-BE49-F238E27FC236}">
                <a16:creationId xmlns:a16="http://schemas.microsoft.com/office/drawing/2014/main" id="{42DF36DF-AAC9-429B-A64E-21F4B04D8DD1}"/>
              </a:ext>
            </a:extLst>
          </p:cNvPr>
          <p:cNvSpPr>
            <a:spLocks noChangeArrowheads="1"/>
          </p:cNvSpPr>
          <p:nvPr/>
        </p:nvSpPr>
        <p:spPr bwMode="auto">
          <a:xfrm>
            <a:off x="1447800" y="4114800"/>
            <a:ext cx="64770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4400" b="1" dirty="0">
                <a:latin typeface="Arial" panose="020B0604020202020204" pitchFamily="34" charset="0"/>
                <a:cs typeface="Arial" panose="020B0604020202020204" pitchFamily="34" charset="0"/>
              </a:rPr>
              <a:t>Informática Administrativa</a:t>
            </a:r>
            <a:endParaRPr lang="en-US" altLang="es-MX"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33426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BC13074-2E8D-4B25-9B1F-A68C27CF270C}"/>
              </a:ext>
            </a:extLst>
          </p:cNvPr>
          <p:cNvSpPr/>
          <p:nvPr/>
        </p:nvSpPr>
        <p:spPr>
          <a:xfrm>
            <a:off x="449179" y="224589"/>
            <a:ext cx="7587916" cy="424731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Programación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Secuencia de pasos para resolver un problema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4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En Computación</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4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En Administración</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4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En Educación</a:t>
            </a:r>
          </a:p>
        </p:txBody>
      </p:sp>
    </p:spTree>
    <p:extLst>
      <p:ext uri="{BB962C8B-B14F-4D97-AF65-F5344CB8AC3E}">
        <p14:creationId xmlns:p14="http://schemas.microsoft.com/office/powerpoint/2010/main" val="27894830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B6741AC-2E28-428D-9337-4E5137BAC29D}"/>
              </a:ext>
            </a:extLst>
          </p:cNvPr>
          <p:cNvSpPr/>
          <p:nvPr/>
        </p:nvSpPr>
        <p:spPr>
          <a:xfrm>
            <a:off x="57442" y="58254"/>
            <a:ext cx="8932985"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Las primeras computadoras no usaban computadoras</a:t>
            </a:r>
          </a:p>
        </p:txBody>
      </p:sp>
      <p:pic>
        <p:nvPicPr>
          <p:cNvPr id="7" name="Imagen 6">
            <a:extLst>
              <a:ext uri="{FF2B5EF4-FFF2-40B4-BE49-F238E27FC236}">
                <a16:creationId xmlns:a16="http://schemas.microsoft.com/office/drawing/2014/main" id="{2EB2F713-C40A-4E7C-8730-A5B4A6123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85597"/>
            <a:ext cx="6173372" cy="3138131"/>
          </a:xfrm>
          <a:prstGeom prst="rect">
            <a:avLst/>
          </a:prstGeom>
        </p:spPr>
      </p:pic>
      <p:sp>
        <p:nvSpPr>
          <p:cNvPr id="8" name="Rectángulo 7">
            <a:extLst>
              <a:ext uri="{FF2B5EF4-FFF2-40B4-BE49-F238E27FC236}">
                <a16:creationId xmlns:a16="http://schemas.microsoft.com/office/drawing/2014/main" id="{3FE2A00E-6BC5-415B-A1C6-95E20BAB9A63}"/>
              </a:ext>
            </a:extLst>
          </p:cNvPr>
          <p:cNvSpPr/>
          <p:nvPr/>
        </p:nvSpPr>
        <p:spPr>
          <a:xfrm rot="10800000" flipV="1">
            <a:off x="6143275" y="3648968"/>
            <a:ext cx="2895216" cy="147732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effectLst/>
                <a:uLnTx/>
                <a:uFillTx/>
                <a:latin typeface="Calibri" panose="020F0502020204030204"/>
                <a:ea typeface="+mn-ea"/>
                <a:cs typeface="Times New Roman"/>
              </a:rPr>
              <a:t>Algunas de las 'computadoras' del Observatorio de Harvard en 1925. Imagen: Cortesía de Harvard Univ. Archive</a:t>
            </a:r>
          </a:p>
        </p:txBody>
      </p:sp>
      <p:sp>
        <p:nvSpPr>
          <p:cNvPr id="9" name="Rectangle 1">
            <a:extLst>
              <a:ext uri="{FF2B5EF4-FFF2-40B4-BE49-F238E27FC236}">
                <a16:creationId xmlns:a16="http://schemas.microsoft.com/office/drawing/2014/main" id="{54BECB0C-ECF0-462B-84CC-F4A22EA47033}"/>
              </a:ext>
            </a:extLst>
          </p:cNvPr>
          <p:cNvSpPr>
            <a:spLocks noChangeArrowheads="1"/>
          </p:cNvSpPr>
          <p:nvPr/>
        </p:nvSpPr>
        <p:spPr bwMode="auto">
          <a:xfrm flipH="1">
            <a:off x="6143275" y="5089666"/>
            <a:ext cx="300072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400" b="0" i="0" u="none" strike="noStrike" kern="1200" cap="none" spc="0" normalizeH="0" baseline="0" noProof="0" dirty="0" err="1">
                <a:ln>
                  <a:noFill/>
                </a:ln>
                <a:effectLst/>
                <a:uLnTx/>
                <a:uFillTx/>
                <a:latin typeface="Arial" panose="020B0604020202020204" pitchFamily="34" charset="0"/>
                <a:ea typeface="+mn-ea"/>
                <a:cs typeface="Times New Roman"/>
              </a:rPr>
              <a:t>History</a:t>
            </a:r>
            <a:r>
              <a:rPr kumimoji="0" lang="es-MX" altLang="es-MX" sz="1400" b="0" i="0" u="none" strike="noStrike" kern="1200" cap="none" spc="0" normalizeH="0" baseline="0" noProof="0" dirty="0">
                <a:ln>
                  <a:noFill/>
                </a:ln>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effectLst/>
                <a:uLnTx/>
                <a:uFillTx/>
                <a:latin typeface="Arial" panose="020B0604020202020204" pitchFamily="34" charset="0"/>
                <a:ea typeface="+mn-ea"/>
                <a:cs typeface="Times New Roman"/>
              </a:rPr>
              <a:t>Women</a:t>
            </a:r>
            <a:r>
              <a:rPr kumimoji="0" lang="es-MX" altLang="es-MX" sz="1400" b="0" i="0" u="none" strike="noStrike" kern="1200" cap="none" spc="0" normalizeH="0" baseline="0" noProof="0" dirty="0">
                <a:ln>
                  <a:noFill/>
                </a:ln>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effectLst/>
                <a:uLnTx/>
                <a:uFillTx/>
                <a:latin typeface="Arial" panose="020B0604020202020204" pitchFamily="34" charset="0"/>
                <a:ea typeface="+mn-ea"/>
                <a:cs typeface="Times New Roman"/>
              </a:rPr>
              <a:t>who</a:t>
            </a:r>
            <a:r>
              <a:rPr kumimoji="0" lang="es-MX" altLang="es-MX" sz="1400" b="0" i="0" u="none" strike="noStrike" kern="1200" cap="none" spc="0" normalizeH="0" baseline="0" noProof="0" dirty="0">
                <a:ln>
                  <a:noFill/>
                </a:ln>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effectLst/>
                <a:uLnTx/>
                <a:uFillTx/>
                <a:latin typeface="Arial" panose="020B0604020202020204" pitchFamily="34" charset="0"/>
                <a:ea typeface="+mn-ea"/>
                <a:cs typeface="Times New Roman"/>
              </a:rPr>
              <a:t>read</a:t>
            </a:r>
            <a:r>
              <a:rPr kumimoji="0" lang="es-MX" altLang="es-MX" sz="1400" b="0" i="0" u="none" strike="noStrike" kern="1200" cap="none" spc="0" normalizeH="0" baseline="0" noProof="0" dirty="0">
                <a:ln>
                  <a:noFill/>
                </a:ln>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effectLst/>
                <a:uLnTx/>
                <a:uFillTx/>
                <a:latin typeface="Arial" panose="020B0604020202020204" pitchFamily="34" charset="0"/>
                <a:ea typeface="+mn-ea"/>
                <a:cs typeface="Times New Roman"/>
              </a:rPr>
              <a:t>the</a:t>
            </a:r>
            <a:r>
              <a:rPr kumimoji="0" lang="es-MX" altLang="es-MX" sz="1400" b="0" i="0" u="none" strike="noStrike" kern="1200" cap="none" spc="0" normalizeH="0" baseline="0" noProof="0" dirty="0">
                <a:ln>
                  <a:noFill/>
                </a:ln>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effectLst/>
                <a:uLnTx/>
                <a:uFillTx/>
                <a:latin typeface="Arial" panose="020B0604020202020204" pitchFamily="34" charset="0"/>
                <a:ea typeface="+mn-ea"/>
                <a:cs typeface="Times New Roman"/>
              </a:rPr>
              <a:t>stars</a:t>
            </a:r>
            <a:r>
              <a:rPr kumimoji="0" lang="es-MX" altLang="es-MX" sz="1400" b="0" i="0" u="none" strike="noStrike" kern="1200" cap="none" spc="0" normalizeH="0" baseline="0" noProof="0" dirty="0">
                <a:ln>
                  <a:noFill/>
                </a:ln>
                <a:effectLst/>
                <a:uLnTx/>
                <a:uFillTx/>
                <a:latin typeface="Arial" panose="020B0604020202020204" pitchFamily="34" charset="0"/>
                <a:ea typeface="+mn-ea"/>
                <a:cs typeface="Times New Roman"/>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400" b="0" i="0" u="none" strike="noStrike" kern="1200" cap="none" spc="0" normalizeH="0" baseline="0" noProof="0" dirty="0">
                <a:ln>
                  <a:noFill/>
                </a:ln>
                <a:effectLst/>
                <a:uLnTx/>
                <a:uFillTx/>
                <a:latin typeface="Arial" panose="020B0604020202020204" pitchFamily="34" charset="0"/>
                <a:ea typeface="+mn-ea"/>
                <a:cs typeface="Times New Roman"/>
              </a:rPr>
              <a:t>Sue Nelson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a:ln>
                  <a:noFill/>
                </a:ln>
                <a:effectLst/>
                <a:uLnTx/>
                <a:uFillTx/>
                <a:latin typeface="Arial" panose="020B0604020202020204" pitchFamily="34" charset="0"/>
                <a:ea typeface="+mn-ea"/>
                <a:cs typeface="Times New Roman"/>
                <a:hlinkClick r:id="rId3"/>
              </a:rPr>
              <a:t>https://www.nature.com/articles/539491a?WT.ec_id=NATURE-20161124&amp;spMailingID=52835365&amp;spUserID=MjA1NzcwMjE4MQS2&amp;spJobID=1047036490&amp;spReportId=MTA0NzAzNjQ5MAS2</a:t>
            </a:r>
            <a:endParaRPr kumimoji="0" lang="es-MX" altLang="es-MX" sz="1200" b="0" i="0" u="none" strike="noStrike" kern="1200" cap="none" spc="0" normalizeH="0" baseline="0" noProof="0" dirty="0">
              <a:ln>
                <a:noFill/>
              </a:ln>
              <a:effectLst/>
              <a:uLnTx/>
              <a:uFillTx/>
              <a:latin typeface="Arial" panose="020B0604020202020204" pitchFamily="34" charset="0"/>
              <a:ea typeface="+mn-ea"/>
              <a:cs typeface="Times New Roman"/>
            </a:endParaRPr>
          </a:p>
        </p:txBody>
      </p:sp>
      <p:sp>
        <p:nvSpPr>
          <p:cNvPr id="10" name="Rectangle 2">
            <a:extLst>
              <a:ext uri="{FF2B5EF4-FFF2-40B4-BE49-F238E27FC236}">
                <a16:creationId xmlns:a16="http://schemas.microsoft.com/office/drawing/2014/main" id="{A7D489A6-4B82-4334-8590-B361D62238B9}"/>
              </a:ext>
            </a:extLst>
          </p:cNvPr>
          <p:cNvSpPr>
            <a:spLocks noChangeArrowheads="1"/>
          </p:cNvSpPr>
          <p:nvPr/>
        </p:nvSpPr>
        <p:spPr bwMode="auto">
          <a:xfrm>
            <a:off x="105507" y="1267102"/>
            <a:ext cx="903849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effectLst/>
                <a:uLnTx/>
                <a:uFillTx/>
                <a:latin typeface="Arial" panose="020B0604020202020204" pitchFamily="34" charset="0"/>
                <a:ea typeface="+mn-ea"/>
                <a:cs typeface="Times New Roman"/>
              </a:rPr>
              <a:t>Interesante artículo el de Sue Nelson, “</a:t>
            </a:r>
            <a:r>
              <a:rPr kumimoji="0" lang="es-MX" altLang="es-MX" sz="1800" b="0" i="0" u="none" strike="noStrike" kern="1200" cap="none" spc="0" normalizeH="0" baseline="0" noProof="0" dirty="0" err="1">
                <a:ln>
                  <a:noFill/>
                </a:ln>
                <a:effectLst/>
                <a:uLnTx/>
                <a:uFillTx/>
                <a:latin typeface="Arial" panose="020B0604020202020204" pitchFamily="34" charset="0"/>
                <a:ea typeface="+mn-ea"/>
                <a:cs typeface="Times New Roman"/>
                <a:hlinkClick r:id="rId4"/>
              </a:rPr>
              <a:t>The</a:t>
            </a:r>
            <a:r>
              <a:rPr kumimoji="0" lang="es-MX" altLang="es-MX" sz="1800" b="0" i="0" u="none" strike="noStrike" kern="1200" cap="none" spc="0" normalizeH="0" baseline="0" noProof="0" dirty="0">
                <a:ln>
                  <a:noFill/>
                </a:ln>
                <a:effectLst/>
                <a:uLnTx/>
                <a:uFillTx/>
                <a:latin typeface="Arial" panose="020B0604020202020204" pitchFamily="34" charset="0"/>
                <a:ea typeface="+mn-ea"/>
                <a:cs typeface="Times New Roman"/>
                <a:hlinkClick r:id="rId4"/>
              </a:rPr>
              <a:t> Harvard </a:t>
            </a:r>
            <a:r>
              <a:rPr kumimoji="0" lang="es-MX" altLang="es-MX" sz="1800" b="0" i="0" u="none" strike="noStrike" kern="1200" cap="none" spc="0" normalizeH="0" baseline="0" noProof="0" dirty="0" err="1">
                <a:ln>
                  <a:noFill/>
                </a:ln>
                <a:effectLst/>
                <a:uLnTx/>
                <a:uFillTx/>
                <a:latin typeface="Arial" panose="020B0604020202020204" pitchFamily="34" charset="0"/>
                <a:ea typeface="+mn-ea"/>
                <a:cs typeface="Times New Roman"/>
                <a:hlinkClick r:id="rId4"/>
              </a:rPr>
              <a:t>computers</a:t>
            </a:r>
            <a:r>
              <a:rPr kumimoji="0" lang="es-MX" altLang="es-MX" sz="1800" b="0" i="0" u="none" strike="noStrike" kern="1200" cap="none" spc="0" normalizeH="0" baseline="0" noProof="0" dirty="0">
                <a:ln>
                  <a:noFill/>
                </a:ln>
                <a:effectLst/>
                <a:uLnTx/>
                <a:uFillTx/>
                <a:latin typeface="Arial" panose="020B0604020202020204" pitchFamily="34" charset="0"/>
                <a:ea typeface="+mn-ea"/>
                <a:cs typeface="Times New Roman"/>
              </a:rPr>
              <a:t>,” </a:t>
            </a:r>
            <a:r>
              <a:rPr kumimoji="0" lang="es-MX" altLang="es-MX" sz="1800" b="0" i="0" u="none" strike="noStrike" kern="1200" cap="none" spc="0" normalizeH="0" baseline="0" noProof="0" dirty="0" err="1">
                <a:ln>
                  <a:noFill/>
                </a:ln>
                <a:effectLst/>
                <a:uLnTx/>
                <a:uFillTx/>
                <a:latin typeface="Arial" panose="020B0604020202020204" pitchFamily="34" charset="0"/>
                <a:ea typeface="+mn-ea"/>
                <a:cs typeface="Times New Roman"/>
              </a:rPr>
              <a:t>Nature</a:t>
            </a:r>
            <a:r>
              <a:rPr kumimoji="0" lang="es-MX" altLang="es-MX" sz="1800" b="0" i="0" u="none" strike="noStrike" kern="1200" cap="none" spc="0" normalizeH="0" baseline="0" noProof="0" dirty="0">
                <a:ln>
                  <a:noFill/>
                </a:ln>
                <a:effectLst/>
                <a:uLnTx/>
                <a:uFillTx/>
                <a:latin typeface="Arial" panose="020B0604020202020204" pitchFamily="34" charset="0"/>
                <a:ea typeface="+mn-ea"/>
                <a:cs typeface="Times New Roman"/>
              </a:rPr>
              <a:t> 455, 36-37 ( 4 </a:t>
            </a:r>
            <a:r>
              <a:rPr kumimoji="0" lang="es-MX" altLang="es-MX" sz="1800" b="0" i="0" u="none" strike="noStrike" kern="1200" cap="none" spc="0" normalizeH="0" baseline="0" noProof="0" dirty="0" err="1">
                <a:ln>
                  <a:noFill/>
                </a:ln>
                <a:effectLst/>
                <a:uLnTx/>
                <a:uFillTx/>
                <a:latin typeface="Arial" panose="020B0604020202020204" pitchFamily="34" charset="0"/>
                <a:ea typeface="+mn-ea"/>
                <a:cs typeface="Times New Roman"/>
              </a:rPr>
              <a:t>September</a:t>
            </a:r>
            <a:r>
              <a:rPr kumimoji="0" lang="es-MX" altLang="es-MX" sz="1800" b="0" i="0" u="none" strike="noStrike" kern="1200" cap="none" spc="0" normalizeH="0" baseline="0" noProof="0" dirty="0">
                <a:ln>
                  <a:noFill/>
                </a:ln>
                <a:effectLst/>
                <a:uLnTx/>
                <a:uFillTx/>
                <a:latin typeface="Arial" panose="020B0604020202020204" pitchFamily="34" charset="0"/>
                <a:ea typeface="+mn-ea"/>
                <a:cs typeface="Times New Roman"/>
              </a:rPr>
              <a:t> 2008 ), sobre </a:t>
            </a:r>
            <a:r>
              <a:rPr kumimoji="0" lang="es-MX" altLang="es-MX" sz="1800" b="1" i="0" u="none" strike="noStrike" kern="1200" cap="none" spc="0" normalizeH="0" baseline="0" noProof="0" dirty="0">
                <a:ln>
                  <a:noFill/>
                </a:ln>
                <a:effectLst/>
                <a:uLnTx/>
                <a:uFillTx/>
                <a:latin typeface="Arial" panose="020B0604020202020204" pitchFamily="34" charset="0"/>
                <a:ea typeface="+mn-ea"/>
                <a:cs typeface="Times New Roman"/>
              </a:rPr>
              <a:t>la época en la que las computadoras no eran máquinas sino mujeres. </a:t>
            </a:r>
            <a:r>
              <a:rPr kumimoji="0" lang="es-MX" altLang="es-MX" sz="1800" b="0" i="0" u="none" strike="noStrike" kern="1200" cap="none" spc="0" normalizeH="0" baseline="0" noProof="0" dirty="0">
                <a:ln>
                  <a:noFill/>
                </a:ln>
                <a:effectLst/>
                <a:uLnTx/>
                <a:uFillTx/>
                <a:latin typeface="Arial" panose="020B0604020202020204" pitchFamily="34" charset="0"/>
                <a:ea typeface="+mn-ea"/>
                <a:cs typeface="Times New Roman"/>
              </a:rPr>
              <a:t>La foto, tomada en el Observatorio Harvard en Cambridge, Massachusetts, cerca de 1890, muestra 8 mujeres vistiendo trajes de estilo victoriano que están calculando, son “computadoras humanas” (término usado desde principios de los 1700s), miembros del así llamado “harén de </a:t>
            </a:r>
            <a:r>
              <a:rPr kumimoji="0" lang="es-MX" altLang="es-MX" sz="1800" b="0" i="0" u="none" strike="noStrike" kern="1200" cap="none" spc="0" normalizeH="0" baseline="0" noProof="0" dirty="0" err="1">
                <a:ln>
                  <a:noFill/>
                </a:ln>
                <a:effectLst/>
                <a:uLnTx/>
                <a:uFillTx/>
                <a:latin typeface="Arial" panose="020B0604020202020204" pitchFamily="34" charset="0"/>
                <a:ea typeface="+mn-ea"/>
                <a:cs typeface="Times New Roman"/>
              </a:rPr>
              <a:t>Pickering</a:t>
            </a:r>
            <a:r>
              <a:rPr kumimoji="0" lang="es-MX" altLang="es-MX" sz="1800" b="0" i="0" u="none" strike="noStrike" kern="1200" cap="none" spc="0" normalizeH="0" baseline="0" noProof="0" dirty="0">
                <a:ln>
                  <a:noFill/>
                </a:ln>
                <a:effectLst/>
                <a:uLnTx/>
                <a:uFillTx/>
                <a:latin typeface="Arial" panose="020B0604020202020204" pitchFamily="34" charset="0"/>
                <a:ea typeface="+mn-ea"/>
                <a:cs typeface="Times New Roman"/>
              </a:rPr>
              <a:t>”. Estas mujeres están analizando fotografías del firmamento, catalogando estrellas</a:t>
            </a:r>
          </a:p>
        </p:txBody>
      </p:sp>
      <p:sp>
        <p:nvSpPr>
          <p:cNvPr id="11" name="AutoShape 3" descr="https://i0.wp.com/www.womanastronomer.com/computers.jpg">
            <a:extLst>
              <a:ext uri="{FF2B5EF4-FFF2-40B4-BE49-F238E27FC236}">
                <a16:creationId xmlns:a16="http://schemas.microsoft.com/office/drawing/2014/main" id="{06CA784B-9A73-430C-AB52-6D7BDE7ACF22}"/>
              </a:ext>
            </a:extLst>
          </p:cNvPr>
          <p:cNvSpPr>
            <a:spLocks noChangeAspect="1" noChangeArrowheads="1"/>
          </p:cNvSpPr>
          <p:nvPr/>
        </p:nvSpPr>
        <p:spPr bwMode="auto">
          <a:xfrm>
            <a:off x="261082" y="539508"/>
            <a:ext cx="5621111" cy="34865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effectLst/>
              <a:uLnTx/>
              <a:uFillTx/>
              <a:latin typeface="Calibri" panose="020F0502020204030204"/>
              <a:ea typeface="+mn-ea"/>
              <a:cs typeface="Times New Roman"/>
            </a:endParaRPr>
          </a:p>
        </p:txBody>
      </p:sp>
      <p:sp>
        <p:nvSpPr>
          <p:cNvPr id="12" name="Rectángulo 11">
            <a:extLst>
              <a:ext uri="{FF2B5EF4-FFF2-40B4-BE49-F238E27FC236}">
                <a16:creationId xmlns:a16="http://schemas.microsoft.com/office/drawing/2014/main" id="{6AFA72B1-4054-42FA-A719-FA39055CA80C}"/>
              </a:ext>
            </a:extLst>
          </p:cNvPr>
          <p:cNvSpPr/>
          <p:nvPr/>
        </p:nvSpPr>
        <p:spPr>
          <a:xfrm>
            <a:off x="105507" y="620771"/>
            <a:ext cx="8622761"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effectLst/>
                <a:uLnTx/>
                <a:uFillTx/>
                <a:latin typeface="Arial" panose="020B0604020202020204" pitchFamily="34" charset="0"/>
                <a:ea typeface="+mn-ea"/>
                <a:cs typeface="Times New Roman"/>
              </a:rPr>
              <a:t>Las computadoras de Harvard (o el harén “astronómico” de </a:t>
            </a:r>
            <a:r>
              <a:rPr kumimoji="0" lang="es-MX" altLang="es-MX" sz="1800" b="1" i="0" u="none" strike="noStrike" kern="1200" cap="none" spc="0" normalizeH="0" baseline="0" noProof="0" dirty="0" err="1">
                <a:ln>
                  <a:noFill/>
                </a:ln>
                <a:effectLst/>
                <a:uLnTx/>
                <a:uFillTx/>
                <a:latin typeface="Arial" panose="020B0604020202020204" pitchFamily="34" charset="0"/>
                <a:ea typeface="+mn-ea"/>
                <a:cs typeface="Times New Roman"/>
              </a:rPr>
              <a:t>Pickering</a:t>
            </a:r>
            <a:r>
              <a:rPr kumimoji="0" lang="es-MX" altLang="es-MX" sz="1800" b="1" i="0" u="none" strike="noStrike" kern="1200" cap="none" spc="0" normalizeH="0" baseline="0" noProof="0" dirty="0">
                <a:ln>
                  <a:noFill/>
                </a:ln>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effectLst/>
                <a:uLnTx/>
                <a:uFillTx/>
                <a:latin typeface="Calibri" panose="020F0502020204030204"/>
                <a:ea typeface="+mn-ea"/>
                <a:cs typeface="Times New Roman"/>
              </a:rPr>
              <a:t>Publicado en </a:t>
            </a:r>
            <a:r>
              <a:rPr kumimoji="0" lang="en-US" sz="1800" b="1" i="0" u="none" strike="noStrike" kern="1200" cap="none" spc="0" normalizeH="0" baseline="0" noProof="0" dirty="0">
                <a:ln>
                  <a:noFill/>
                </a:ln>
                <a:effectLst/>
                <a:uLnTx/>
                <a:uFillTx/>
                <a:latin typeface="Calibri" panose="020F0502020204030204"/>
                <a:ea typeface="+mn-ea"/>
                <a:cs typeface="Times New Roman"/>
                <a:hlinkClick r:id="rId5"/>
              </a:rPr>
              <a:t>Francis (</a:t>
            </a:r>
            <a:r>
              <a:rPr kumimoji="0" lang="en-US" sz="1800" b="1" i="0" u="none" strike="noStrike" kern="1200" cap="none" spc="0" normalizeH="0" baseline="0" noProof="0" dirty="0" err="1">
                <a:ln>
                  <a:noFill/>
                </a:ln>
                <a:effectLst/>
                <a:uLnTx/>
                <a:uFillTx/>
                <a:latin typeface="Calibri" panose="020F0502020204030204"/>
                <a:ea typeface="+mn-ea"/>
                <a:cs typeface="Times New Roman"/>
                <a:hlinkClick r:id="rId5"/>
              </a:rPr>
              <a:t>th</a:t>
            </a:r>
            <a:r>
              <a:rPr kumimoji="0" lang="en-US" sz="1800" b="1" i="0" u="none" strike="noStrike" kern="1200" cap="none" spc="0" normalizeH="0" baseline="0" noProof="0" dirty="0">
                <a:ln>
                  <a:noFill/>
                </a:ln>
                <a:effectLst/>
                <a:uLnTx/>
                <a:uFillTx/>
                <a:latin typeface="Calibri" panose="020F0502020204030204"/>
                <a:ea typeface="+mn-ea"/>
                <a:cs typeface="Times New Roman"/>
                <a:hlinkClick r:id="rId5"/>
              </a:rPr>
              <a:t>)E mule Science's News</a:t>
            </a:r>
            <a:r>
              <a:rPr kumimoji="0" lang="en-US" sz="1800" b="1" i="0" u="none" strike="noStrike" kern="1200" cap="none" spc="0" normalizeH="0" baseline="0" noProof="0" dirty="0">
                <a:ln>
                  <a:noFill/>
                </a:ln>
                <a:effectLst/>
                <a:uLnTx/>
                <a:uFillTx/>
                <a:latin typeface="Calibri" panose="020F0502020204030204"/>
                <a:ea typeface="+mn-ea"/>
                <a:cs typeface="Times New Roman"/>
              </a:rPr>
              <a:t>,  </a:t>
            </a:r>
            <a:r>
              <a:rPr kumimoji="0" lang="es-MX" altLang="es-MX" sz="1800" b="0" i="0" u="none" strike="noStrike" kern="1200" cap="none" spc="0" normalizeH="0" baseline="0" noProof="0" dirty="0">
                <a:ln>
                  <a:noFill/>
                </a:ln>
                <a:effectLst/>
                <a:uLnTx/>
                <a:uFillTx/>
                <a:latin typeface="Calibri" panose="020F0502020204030204"/>
                <a:ea typeface="+mn-ea"/>
                <a:cs typeface="Times New Roman"/>
                <a:hlinkClick r:id="rId6" tooltip="04:39"/>
              </a:rPr>
              <a:t>9 septiembre 2008</a:t>
            </a:r>
            <a:r>
              <a:rPr kumimoji="0" lang="es-MX" altLang="es-MX" sz="1800" b="0" i="0" u="none" strike="noStrike" kern="1200" cap="none" spc="0" normalizeH="0" baseline="0" noProof="0" dirty="0">
                <a:ln>
                  <a:noFill/>
                </a:ln>
                <a:effectLst/>
                <a:uLnTx/>
                <a:uFillTx/>
                <a:latin typeface="Calibri" panose="020F0502020204030204"/>
                <a:ea typeface="+mn-ea"/>
                <a:cs typeface="Times New Roman"/>
              </a:rPr>
              <a:t> </a:t>
            </a:r>
          </a:p>
        </p:txBody>
      </p:sp>
      <p:sp>
        <p:nvSpPr>
          <p:cNvPr id="13" name="Rectángulo 12">
            <a:extLst>
              <a:ext uri="{FF2B5EF4-FFF2-40B4-BE49-F238E27FC236}">
                <a16:creationId xmlns:a16="http://schemas.microsoft.com/office/drawing/2014/main" id="{1C11F5D1-9A83-4B26-B67B-AC1C3F73DB02}"/>
              </a:ext>
            </a:extLst>
          </p:cNvPr>
          <p:cNvSpPr/>
          <p:nvPr/>
        </p:nvSpPr>
        <p:spPr>
          <a:xfrm>
            <a:off x="1009356" y="3313221"/>
            <a:ext cx="8134644" cy="28432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effectLst/>
                <a:uLnTx/>
                <a:uFillTx/>
                <a:latin typeface="Calibri" panose="020F0502020204030204"/>
                <a:ea typeface="+mn-ea"/>
                <a:cs typeface="Times New Roman"/>
                <a:hlinkClick r:id="rId6"/>
              </a:rPr>
              <a:t>https://francisthemulenews.wordpress.com/2008/09/09/las-computadoras-de-harvard-o-el-haren-astronomico-de-pickering/</a:t>
            </a:r>
            <a:endParaRPr kumimoji="0" lang="es-MX" sz="1200" b="0" i="0" u="none" strike="noStrike" kern="1200" cap="none" spc="0" normalizeH="0" baseline="0" noProof="0" dirty="0">
              <a:ln>
                <a:noFill/>
              </a:ln>
              <a:effectLst/>
              <a:uLnTx/>
              <a:uFillTx/>
              <a:latin typeface="Calibri" panose="020F0502020204030204"/>
              <a:ea typeface="+mn-ea"/>
              <a:cs typeface="Times New Roman"/>
            </a:endParaRPr>
          </a:p>
        </p:txBody>
      </p:sp>
    </p:spTree>
    <p:extLst>
      <p:ext uri="{BB962C8B-B14F-4D97-AF65-F5344CB8AC3E}">
        <p14:creationId xmlns:p14="http://schemas.microsoft.com/office/powerpoint/2010/main" val="38532537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91192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58D231-E928-43D0-87CD-176564EB11DB}"/>
              </a:ext>
            </a:extLst>
          </p:cNvPr>
          <p:cNvSpPr/>
          <p:nvPr/>
        </p:nvSpPr>
        <p:spPr>
          <a:xfrm>
            <a:off x="69982" y="0"/>
            <a:ext cx="8739554" cy="4031873"/>
          </a:xfrm>
          <a:prstGeom prst="rect">
            <a:avLst/>
          </a:prstGeom>
        </p:spPr>
        <p:txBody>
          <a:bodyPr wrap="square">
            <a:spAutoFit/>
          </a:bodyPr>
          <a:lstStyle/>
          <a:p>
            <a:pPr algn="ctr"/>
            <a:r>
              <a:rPr lang="es-ES_tradnl" sz="4800" b="1" dirty="0">
                <a:latin typeface="Arial" panose="020B0604020202020204" pitchFamily="34" charset="0"/>
                <a:ea typeface="MS Mincho" panose="02020609040205080304" pitchFamily="49" charset="-128"/>
                <a:cs typeface="Arial" panose="020B0604020202020204" pitchFamily="34" charset="0"/>
              </a:rPr>
              <a:t>Desarrollo estratégico de la </a:t>
            </a:r>
          </a:p>
          <a:p>
            <a:pPr algn="ctr"/>
            <a:r>
              <a:rPr lang="es-ES_tradnl" sz="4800" b="1" dirty="0">
                <a:latin typeface="Arial" panose="020B0604020202020204" pitchFamily="34" charset="0"/>
                <a:ea typeface="MS Mincho" panose="02020609040205080304" pitchFamily="49" charset="-128"/>
                <a:cs typeface="Arial" panose="020B0604020202020204" pitchFamily="34" charset="0"/>
              </a:rPr>
              <a:t>Informática Administrativa,</a:t>
            </a:r>
          </a:p>
          <a:p>
            <a:pPr algn="ctr"/>
            <a:r>
              <a:rPr lang="es-ES_tradnl" sz="3200" b="1" dirty="0">
                <a:latin typeface="Arial" panose="020B0604020202020204" pitchFamily="34" charset="0"/>
                <a:ea typeface="MS Mincho" panose="02020609040205080304" pitchFamily="49" charset="-128"/>
                <a:cs typeface="Arial" panose="020B0604020202020204" pitchFamily="34" charset="0"/>
              </a:rPr>
              <a:t> </a:t>
            </a:r>
          </a:p>
          <a:p>
            <a:pPr algn="ctr"/>
            <a:r>
              <a:rPr lang="es-ES_tradnl" sz="3200" b="1" dirty="0">
                <a:latin typeface="Arial" panose="020B0604020202020204" pitchFamily="34" charset="0"/>
                <a:ea typeface="MS Mincho" panose="02020609040205080304" pitchFamily="49" charset="-128"/>
                <a:cs typeface="Arial" panose="020B0604020202020204" pitchFamily="34" charset="0"/>
              </a:rPr>
              <a:t>Mediante el planteamiento de estrategias</a:t>
            </a:r>
          </a:p>
          <a:p>
            <a:pPr algn="ctr"/>
            <a:endParaRPr lang="es-ES_tradnl" sz="3200" b="1" dirty="0">
              <a:latin typeface="Arial" panose="020B0604020202020204" pitchFamily="34" charset="0"/>
              <a:ea typeface="MS Mincho" panose="02020609040205080304" pitchFamily="49" charset="-128"/>
              <a:cs typeface="Arial" panose="020B0604020202020204" pitchFamily="34" charset="0"/>
            </a:endParaRPr>
          </a:p>
          <a:p>
            <a:pPr algn="ctr"/>
            <a:r>
              <a:rPr lang="es-ES_tradnl" sz="3200" b="1" dirty="0">
                <a:latin typeface="Arial" panose="020B0604020202020204" pitchFamily="34" charset="0"/>
                <a:ea typeface="MS Mincho" panose="02020609040205080304" pitchFamily="49" charset="-128"/>
                <a:cs typeface="Arial" panose="020B0604020202020204" pitchFamily="34" charset="0"/>
              </a:rPr>
              <a:t>y ejecución de acciones que nos permitan competir en el área </a:t>
            </a:r>
            <a:endParaRPr lang="es-MX" sz="3200" b="1" dirty="0">
              <a:latin typeface="Arial" panose="020B0604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104231B7-7818-42B7-A3E1-0467551AC034}"/>
              </a:ext>
            </a:extLst>
          </p:cNvPr>
          <p:cNvSpPr/>
          <p:nvPr/>
        </p:nvSpPr>
        <p:spPr>
          <a:xfrm>
            <a:off x="1340825" y="4484076"/>
            <a:ext cx="7468711" cy="646331"/>
          </a:xfrm>
          <a:prstGeom prst="rect">
            <a:avLst/>
          </a:prstGeom>
        </p:spPr>
        <p:txBody>
          <a:bodyPr wrap="none">
            <a:spAutoFit/>
          </a:bodyPr>
          <a:lstStyle/>
          <a:p>
            <a:pPr algn="ctr">
              <a:spcAft>
                <a:spcPts val="0"/>
              </a:spcAft>
            </a:pPr>
            <a:r>
              <a:rPr lang="es-ES_tradnl" sz="3600" dirty="0">
                <a:latin typeface="Arial" panose="020B0604020202020204" pitchFamily="34" charset="0"/>
                <a:ea typeface="MS Mincho" panose="02020609040205080304" pitchFamily="49" charset="-128"/>
                <a:cs typeface="Arial" panose="020B0604020202020204" pitchFamily="34" charset="0"/>
              </a:rPr>
              <a:t>M. en I. Elizabeth Evangelista Nava</a:t>
            </a:r>
            <a:endParaRPr lang="es-MX" sz="3600" dirty="0">
              <a:latin typeface="Arial" panose="020B060402020202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11980909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B345E5F-B2AC-4B2F-AA3F-4C8E0E6E4F91}"/>
              </a:ext>
            </a:extLst>
          </p:cNvPr>
          <p:cNvSpPr/>
          <p:nvPr/>
        </p:nvSpPr>
        <p:spPr>
          <a:xfrm>
            <a:off x="766690" y="817157"/>
            <a:ext cx="6154616" cy="646331"/>
          </a:xfrm>
          <a:prstGeom prst="rect">
            <a:avLst/>
          </a:prstGeom>
        </p:spPr>
        <p:txBody>
          <a:bodyPr wrap="square">
            <a:spAutoFit/>
          </a:bodyPr>
          <a:lstStyle/>
          <a:p>
            <a:pPr lvl="0">
              <a:defRPr/>
            </a:pPr>
            <a:r>
              <a:rPr lang="es-MX" sz="3600" b="1" i="1" dirty="0">
                <a:solidFill>
                  <a:srgbClr val="FFFFCC"/>
                </a:solidFill>
                <a:latin typeface="Arial" panose="020B0604020202020204" pitchFamily="34" charset="0"/>
                <a:cs typeface="Arial" panose="020B0604020202020204" pitchFamily="34" charset="0"/>
              </a:rPr>
              <a:t>Algunos Ejes Académicos </a:t>
            </a:r>
          </a:p>
        </p:txBody>
      </p:sp>
      <p:sp>
        <p:nvSpPr>
          <p:cNvPr id="3" name="Rectángulo 2">
            <a:extLst>
              <a:ext uri="{FF2B5EF4-FFF2-40B4-BE49-F238E27FC236}">
                <a16:creationId xmlns:a16="http://schemas.microsoft.com/office/drawing/2014/main" id="{5D43A79B-ACE5-459D-97B1-3DE880178B95}"/>
              </a:ext>
            </a:extLst>
          </p:cNvPr>
          <p:cNvSpPr/>
          <p:nvPr/>
        </p:nvSpPr>
        <p:spPr>
          <a:xfrm>
            <a:off x="239150" y="2551837"/>
            <a:ext cx="8679767" cy="1200329"/>
          </a:xfrm>
          <a:prstGeom prst="rect">
            <a:avLst/>
          </a:prstGeom>
          <a:solidFill>
            <a:schemeClr val="accent2"/>
          </a:solidFill>
        </p:spPr>
        <p:txBody>
          <a:bodyPr wrap="square">
            <a:spAutoFit/>
          </a:bodyPr>
          <a:lstStyle/>
          <a:p>
            <a:pPr lvl="0">
              <a:defRPr/>
            </a:pPr>
            <a:r>
              <a:rPr lang="es-MX" sz="3600" b="1" i="1" dirty="0">
                <a:solidFill>
                  <a:srgbClr val="FFFFCC"/>
                </a:solidFill>
                <a:latin typeface="Arial" panose="020B0604020202020204" pitchFamily="34" charset="0"/>
                <a:cs typeface="Arial" panose="020B0604020202020204" pitchFamily="34" charset="0"/>
              </a:rPr>
              <a:t>Que se necesita saber para desarrollar la Informática Administrativa</a:t>
            </a:r>
          </a:p>
        </p:txBody>
      </p:sp>
    </p:spTree>
    <p:extLst>
      <p:ext uri="{BB962C8B-B14F-4D97-AF65-F5344CB8AC3E}">
        <p14:creationId xmlns:p14="http://schemas.microsoft.com/office/powerpoint/2010/main" val="20989698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4C3E7A3-4CF7-438E-99EC-2A4566828100}"/>
              </a:ext>
            </a:extLst>
          </p:cNvPr>
          <p:cNvSpPr/>
          <p:nvPr/>
        </p:nvSpPr>
        <p:spPr>
          <a:xfrm>
            <a:off x="323556" y="407963"/>
            <a:ext cx="8018585" cy="55092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Algunos Ejes académicos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Informática</a:t>
            </a: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s-MX" sz="1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Administración </a:t>
            </a:r>
          </a:p>
          <a:p>
            <a:pPr lvl="2">
              <a:spcAft>
                <a:spcPts val="1200"/>
              </a:spcAft>
              <a:defRPr/>
            </a:pPr>
            <a:r>
              <a:rPr lang="es-MX" sz="3200" b="1" i="1" dirty="0">
                <a:solidFill>
                  <a:srgbClr val="FFFFCC"/>
                </a:solidFill>
                <a:latin typeface="Arial" panose="020B0604020202020204" pitchFamily="34" charset="0"/>
                <a:cs typeface="Arial" panose="020B0604020202020204" pitchFamily="34" charset="0"/>
              </a:rPr>
              <a:t>Administración del Desarrollo</a:t>
            </a:r>
          </a:p>
          <a:p>
            <a:pPr lvl="2">
              <a:spcAft>
                <a:spcPts val="1200"/>
              </a:spcAft>
              <a:defRPr/>
            </a:pPr>
            <a:r>
              <a:rPr lang="es-MX" sz="3200" b="1" i="1" dirty="0">
                <a:solidFill>
                  <a:srgbClr val="FFFFCC"/>
                </a:solidFill>
                <a:latin typeface="Arial" panose="020B0604020202020204" pitchFamily="34" charset="0"/>
                <a:cs typeface="Arial" panose="020B0604020202020204" pitchFamily="34" charset="0"/>
              </a:rPr>
              <a:t>Alta Dirección</a:t>
            </a:r>
          </a:p>
          <a:p>
            <a:pPr>
              <a:spcAft>
                <a:spcPts val="1200"/>
              </a:spcAft>
              <a:defRPr/>
            </a:pPr>
            <a:endParaRPr lang="es-MX" sz="3200" b="1" i="1" dirty="0">
              <a:solidFill>
                <a:srgbClr val="FFFFCC"/>
              </a:solidFill>
              <a:latin typeface="Arial" panose="020B0604020202020204" pitchFamily="34" charset="0"/>
              <a:cs typeface="Arial" panose="020B0604020202020204" pitchFamily="34" charset="0"/>
            </a:endParaRPr>
          </a:p>
          <a:p>
            <a:pPr lvl="0">
              <a:spcAft>
                <a:spcPts val="1200"/>
              </a:spcAft>
              <a:defRPr/>
            </a:pPr>
            <a:r>
              <a:rPr lang="es-MX" sz="3600" b="1" i="1" dirty="0">
                <a:solidFill>
                  <a:srgbClr val="FFFFCC"/>
                </a:solidFill>
                <a:latin typeface="Arial" panose="020B0604020202020204" pitchFamily="34" charset="0"/>
                <a:cs typeface="Arial" panose="020B0604020202020204" pitchFamily="34" charset="0"/>
              </a:rPr>
              <a:t>Matemáticas </a:t>
            </a:r>
          </a:p>
        </p:txBody>
      </p:sp>
    </p:spTree>
    <p:extLst>
      <p:ext uri="{BB962C8B-B14F-4D97-AF65-F5344CB8AC3E}">
        <p14:creationId xmlns:p14="http://schemas.microsoft.com/office/powerpoint/2010/main" val="39971121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4C3E7A3-4CF7-438E-99EC-2A4566828100}"/>
              </a:ext>
            </a:extLst>
          </p:cNvPr>
          <p:cNvSpPr/>
          <p:nvPr/>
        </p:nvSpPr>
        <p:spPr>
          <a:xfrm>
            <a:off x="323555" y="212735"/>
            <a:ext cx="8018585" cy="64325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Algunos Ejes académicos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Construcción de Hardware </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Programación de software</a:t>
            </a: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s-MX"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IA reconocimiento de patrones, imagen de la realidad</a:t>
            </a:r>
          </a:p>
          <a:p>
            <a:pPr marL="0" marR="0" lvl="0" indent="0" algn="l" defTabSz="914400" rtl="0" eaLnBrk="1" fontAlgn="auto" latinLnBrk="0" hangingPunct="1">
              <a:lnSpc>
                <a:spcPct val="100000"/>
              </a:lnSpc>
              <a:spcBef>
                <a:spcPts val="0"/>
              </a:spcBef>
              <a:spcAft>
                <a:spcPts val="1200"/>
              </a:spcAft>
              <a:buClrTx/>
              <a:buSzTx/>
              <a:buFontTx/>
              <a:buNone/>
              <a:tabLst/>
              <a:defRPr/>
            </a:pPr>
            <a:endParaRPr lang="es-MX" b="1" i="1" dirty="0">
              <a:solidFill>
                <a:srgbClr val="FFFFCC"/>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Ubicuidad</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rPr>
              <a:t>mecanismos interactivos</a:t>
            </a:r>
          </a:p>
          <a:p>
            <a:pPr marL="0" marR="0" lvl="0" indent="0" algn="l" defTabSz="914400" rtl="0" eaLnBrk="1" fontAlgn="auto" latinLnBrk="0" hangingPunct="1">
              <a:lnSpc>
                <a:spcPct val="100000"/>
              </a:lnSpc>
              <a:spcBef>
                <a:spcPts val="0"/>
              </a:spcBef>
              <a:spcAft>
                <a:spcPts val="1200"/>
              </a:spcAft>
              <a:buClrTx/>
              <a:buSzTx/>
              <a:buFontTx/>
              <a:buNone/>
              <a:tabLst/>
              <a:defRPr/>
            </a:pPr>
            <a:r>
              <a:rPr lang="es-MX" sz="3600" b="1" i="1" dirty="0">
                <a:solidFill>
                  <a:srgbClr val="FFFFCC"/>
                </a:solidFill>
                <a:latin typeface="Arial" panose="020B0604020202020204" pitchFamily="34" charset="0"/>
                <a:cs typeface="Arial" panose="020B0604020202020204" pitchFamily="34" charset="0"/>
              </a:rPr>
              <a:t>Sistemas Distribuidos y </a:t>
            </a:r>
            <a:r>
              <a:rPr lang="es-MX" sz="3600" b="1" i="1" dirty="0" err="1">
                <a:solidFill>
                  <a:srgbClr val="FFFFCC"/>
                </a:solidFill>
                <a:latin typeface="Arial" panose="020B0604020202020204" pitchFamily="34" charset="0"/>
                <a:cs typeface="Arial" panose="020B0604020202020204" pitchFamily="34" charset="0"/>
              </a:rPr>
              <a:t>Asincronos</a:t>
            </a:r>
            <a:endParaRPr kumimoji="0" lang="es-MX" sz="3600" b="1" i="1" u="none" strike="noStrike" kern="1200" cap="none" spc="0" normalizeH="0" baseline="0" noProof="0" dirty="0">
              <a:ln>
                <a:noFill/>
              </a:ln>
              <a:solidFill>
                <a:srgbClr val="FFFF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403039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8D1AEF4-7970-4D9D-8ADD-AA468665EE00}"/>
              </a:ext>
            </a:extLst>
          </p:cNvPr>
          <p:cNvSpPr/>
          <p:nvPr/>
        </p:nvSpPr>
        <p:spPr>
          <a:xfrm>
            <a:off x="142875" y="2269672"/>
            <a:ext cx="8629650" cy="2123658"/>
          </a:xfrm>
          <a:prstGeom prst="rect">
            <a:avLst/>
          </a:prstGeom>
          <a:solidFill>
            <a:schemeClr val="accent2"/>
          </a:solidFill>
        </p:spPr>
        <p:txBody>
          <a:bodyPr wrap="square">
            <a:spAutoFit/>
          </a:bodyPr>
          <a:lstStyle/>
          <a:p>
            <a:pPr algn="ctr">
              <a:spcAft>
                <a:spcPts val="0"/>
              </a:spcAft>
            </a:pPr>
            <a:r>
              <a:rPr lang="es-ES" sz="4400" b="1" dirty="0">
                <a:latin typeface="Arial" panose="020B0604020202020204" pitchFamily="34" charset="0"/>
                <a:ea typeface="Times New Roman" panose="02020603050405020304" pitchFamily="18" charset="0"/>
                <a:cs typeface="Arial" panose="020B0604020202020204" pitchFamily="34" charset="0"/>
              </a:rPr>
              <a:t>Planteamiento de Estrategias</a:t>
            </a:r>
          </a:p>
          <a:p>
            <a:pPr algn="ctr">
              <a:spcAft>
                <a:spcPts val="0"/>
              </a:spcAft>
            </a:pPr>
            <a:endParaRPr lang="es-ES" sz="44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es-ES" sz="4400" b="1" dirty="0">
                <a:latin typeface="Arial" panose="020B0604020202020204" pitchFamily="34" charset="0"/>
                <a:ea typeface="Times New Roman" panose="02020603050405020304" pitchFamily="18" charset="0"/>
                <a:cs typeface="Arial" panose="020B0604020202020204" pitchFamily="34" charset="0"/>
              </a:rPr>
              <a:t>en Informática Administrativa </a:t>
            </a:r>
          </a:p>
        </p:txBody>
      </p:sp>
    </p:spTree>
    <p:extLst>
      <p:ext uri="{BB962C8B-B14F-4D97-AF65-F5344CB8AC3E}">
        <p14:creationId xmlns:p14="http://schemas.microsoft.com/office/powerpoint/2010/main" val="27690900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8D1AEF4-7970-4D9D-8ADD-AA468665EE00}"/>
              </a:ext>
            </a:extLst>
          </p:cNvPr>
          <p:cNvSpPr/>
          <p:nvPr/>
        </p:nvSpPr>
        <p:spPr>
          <a:xfrm>
            <a:off x="257175" y="1779814"/>
            <a:ext cx="8629650" cy="2123658"/>
          </a:xfrm>
          <a:prstGeom prst="rect">
            <a:avLst/>
          </a:prstGeom>
          <a:solidFill>
            <a:schemeClr val="accent2"/>
          </a:solidFill>
        </p:spPr>
        <p:txBody>
          <a:bodyPr wrap="square">
            <a:spAutoFit/>
          </a:bodyPr>
          <a:lstStyle/>
          <a:p>
            <a:pPr algn="ctr">
              <a:spcAft>
                <a:spcPts val="0"/>
              </a:spcAft>
            </a:pPr>
            <a:r>
              <a:rPr lang="es-ES" sz="4400" b="1" dirty="0">
                <a:latin typeface="Arial" panose="020B0604020202020204" pitchFamily="34" charset="0"/>
                <a:ea typeface="Times New Roman" panose="02020603050405020304" pitchFamily="18" charset="0"/>
                <a:cs typeface="Arial" panose="020B0604020202020204" pitchFamily="34" charset="0"/>
              </a:rPr>
              <a:t>Ejecución</a:t>
            </a:r>
          </a:p>
          <a:p>
            <a:pPr algn="ctr">
              <a:spcAft>
                <a:spcPts val="0"/>
              </a:spcAft>
            </a:pPr>
            <a:endParaRPr lang="es-ES" sz="44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es-ES" sz="4400" b="1" dirty="0">
                <a:latin typeface="Arial" panose="020B0604020202020204" pitchFamily="34" charset="0"/>
                <a:ea typeface="Times New Roman" panose="02020603050405020304" pitchFamily="18" charset="0"/>
                <a:cs typeface="Arial" panose="020B0604020202020204" pitchFamily="34" charset="0"/>
              </a:rPr>
              <a:t>en Informática Administrativa </a:t>
            </a:r>
          </a:p>
        </p:txBody>
      </p:sp>
    </p:spTree>
    <p:extLst>
      <p:ext uri="{BB962C8B-B14F-4D97-AF65-F5344CB8AC3E}">
        <p14:creationId xmlns:p14="http://schemas.microsoft.com/office/powerpoint/2010/main" val="18623881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2032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1171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7E6B791-84DE-4685-A187-84E95AB9B767}"/>
              </a:ext>
            </a:extLst>
          </p:cNvPr>
          <p:cNvSpPr/>
          <p:nvPr/>
        </p:nvSpPr>
        <p:spPr>
          <a:xfrm>
            <a:off x="272561" y="3038622"/>
            <a:ext cx="8598877" cy="3600986"/>
          </a:xfrm>
          <a:prstGeom prst="rect">
            <a:avLst/>
          </a:prstGeom>
        </p:spPr>
        <p:txBody>
          <a:bodyPr wrap="square">
            <a:spAutoFit/>
          </a:bodyPr>
          <a:lstStyle/>
          <a:p>
            <a:pPr algn="ctr">
              <a:spcAft>
                <a:spcPts val="0"/>
              </a:spcAft>
            </a:pPr>
            <a:endParaRPr lang="es-MX" b="1" i="1" dirty="0">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es-ES" sz="3200" b="1" i="1" dirty="0">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rPr>
              <a:t> SEGUIMOS en el</a:t>
            </a:r>
          </a:p>
          <a:p>
            <a:pPr algn="ctr"/>
            <a:r>
              <a:rPr lang="es-MX" sz="3200" b="1" i="1" dirty="0">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rPr>
              <a:t>Foro     </a:t>
            </a:r>
            <a:r>
              <a:rPr lang="es-ES" sz="3200" b="1" i="1" dirty="0" err="1">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rPr>
              <a:t>IniciativaLIAunidosCon</a:t>
            </a:r>
            <a:r>
              <a:rPr lang="es-ES" sz="3200" b="1" i="1" dirty="0">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rPr>
              <a:t>💯🙌🏻</a:t>
            </a:r>
          </a:p>
          <a:p>
            <a:pPr algn="ctr">
              <a:spcAft>
                <a:spcPts val="0"/>
              </a:spcAft>
            </a:pPr>
            <a:r>
              <a:rPr lang="es-MX" sz="3200" b="1" i="1" dirty="0">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rPr>
              <a:t>un espacio de Alta Dirección en Informática Administrativa</a:t>
            </a:r>
          </a:p>
          <a:p>
            <a:pPr algn="ctr">
              <a:spcAft>
                <a:spcPts val="0"/>
              </a:spcAft>
            </a:pPr>
            <a:endParaRPr lang="es-MX" b="1" i="1" dirty="0">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es-MX" sz="3200" b="1" i="1" dirty="0">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rPr>
              <a:t>Fernando Galindo Soria</a:t>
            </a:r>
          </a:p>
          <a:p>
            <a:pPr algn="ctr">
              <a:spcAft>
                <a:spcPts val="0"/>
              </a:spcAft>
            </a:pPr>
            <a:r>
              <a:rPr lang="es-MX" sz="3200" b="1" i="1" dirty="0">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rPr>
              <a:t>fgalindo@ipn.mx</a:t>
            </a:r>
            <a:endParaRPr lang="es-ES" sz="3200" b="1" i="1" dirty="0">
              <a:solidFill>
                <a:schemeClr val="tx1">
                  <a:lumMod val="90000"/>
                </a:schemeClr>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Rectángulo 2">
            <a:extLst>
              <a:ext uri="{FF2B5EF4-FFF2-40B4-BE49-F238E27FC236}">
                <a16:creationId xmlns:a16="http://schemas.microsoft.com/office/drawing/2014/main" id="{3F6CCA25-DBCA-42A8-AA63-35552B1E0438}"/>
              </a:ext>
            </a:extLst>
          </p:cNvPr>
          <p:cNvSpPr/>
          <p:nvPr/>
        </p:nvSpPr>
        <p:spPr>
          <a:xfrm>
            <a:off x="710419" y="0"/>
            <a:ext cx="4572000" cy="3046988"/>
          </a:xfrm>
          <a:prstGeom prst="rect">
            <a:avLst/>
          </a:prstGeom>
          <a:solidFill>
            <a:schemeClr val="accent2"/>
          </a:solidFill>
        </p:spPr>
        <p:txBody>
          <a:bodyPr>
            <a:spAutoFit/>
          </a:bodyPr>
          <a:lstStyle/>
          <a:p>
            <a:pPr lvl="0" algn="ctr"/>
            <a:r>
              <a:rPr lang="es-MX"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rPr>
              <a:t>Cierre</a:t>
            </a:r>
            <a:endParaRPr lang="es-ES"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endParaRPr>
          </a:p>
          <a:p>
            <a:pPr lvl="0" algn="ctr"/>
            <a:r>
              <a:rPr lang="es-MX"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rPr>
              <a:t>Que se esta haciendo </a:t>
            </a:r>
            <a:endParaRPr lang="es-ES"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endParaRPr>
          </a:p>
          <a:p>
            <a:pPr lvl="0" algn="ctr"/>
            <a:r>
              <a:rPr lang="es-MX"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rPr>
              <a:t>Estrategias</a:t>
            </a:r>
            <a:endParaRPr lang="es-ES"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endParaRPr>
          </a:p>
          <a:p>
            <a:pPr lvl="0" algn="ctr"/>
            <a:r>
              <a:rPr lang="es-MX"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rPr>
              <a:t>acuerdos </a:t>
            </a:r>
            <a:endParaRPr lang="es-ES"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endParaRPr>
          </a:p>
          <a:p>
            <a:pPr lvl="0" algn="ctr"/>
            <a:r>
              <a:rPr lang="es-MX"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rPr>
              <a:t>conclusiones</a:t>
            </a:r>
            <a:endParaRPr lang="es-ES"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endParaRPr>
          </a:p>
          <a:p>
            <a:pPr lvl="0" algn="ctr"/>
            <a:r>
              <a:rPr lang="es-MX" sz="3200" b="1" i="1" dirty="0">
                <a:solidFill>
                  <a:srgbClr val="FFFFCC">
                    <a:lumMod val="90000"/>
                  </a:srgbClr>
                </a:solidFill>
                <a:latin typeface="Arial" panose="020B0604020202020204" pitchFamily="34" charset="0"/>
                <a:ea typeface="Times New Roman" panose="02020603050405020304" pitchFamily="18" charset="0"/>
                <a:cs typeface="Arial" panose="020B0604020202020204" pitchFamily="34" charset="0"/>
              </a:rPr>
              <a:t>que sigue (NEXT)</a:t>
            </a:r>
          </a:p>
        </p:txBody>
      </p:sp>
    </p:spTree>
    <p:extLst>
      <p:ext uri="{BB962C8B-B14F-4D97-AF65-F5344CB8AC3E}">
        <p14:creationId xmlns:p14="http://schemas.microsoft.com/office/powerpoint/2010/main" val="1368600086"/>
      </p:ext>
    </p:extLst>
  </p:cSld>
  <p:clrMapOvr>
    <a:masterClrMapping/>
  </p:clrMapOvr>
</p:sld>
</file>

<file path=ppt/theme/theme1.xml><?xml version="1.0" encoding="utf-8"?>
<a:theme xmlns:a="http://schemas.openxmlformats.org/drawingml/2006/main" name="1_Bola de fuego">
  <a:themeElements>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FFD7AF"/>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spcAft>
            <a:spcPts val="0"/>
          </a:spcAft>
          <a:defRPr sz="3200" b="1" dirty="0" smtClean="0">
            <a:ea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4400" b="0" i="1" u="none" strike="noStrike" cap="none" normalizeH="0" baseline="0" smtClean="0">
            <a:ln>
              <a:noFill/>
            </a:ln>
            <a:solidFill>
              <a:schemeClr val="tx2"/>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Bola de fuego">
  <a:themeElements>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FFD7AF"/>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MX" sz="4400" b="0" i="1" u="none" strike="noStrike" cap="none" normalizeH="0" baseline="0" smtClean="0">
            <a:ln>
              <a:noFill/>
            </a:ln>
            <a:solidFill>
              <a:schemeClr val="tx2"/>
            </a:solidFill>
            <a:effectLst/>
            <a:latin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MX" sz="4400" b="0" i="1" u="none" strike="noStrike" cap="none" normalizeH="0" baseline="0" smtClean="0">
            <a:ln>
              <a:noFill/>
            </a:ln>
            <a:solidFill>
              <a:schemeClr val="tx2"/>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Bola de fuego">
  <a:themeElements>
    <a:clrScheme name="Personalizado 6">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8CCFFF"/>
      </a:hlink>
      <a:folHlink>
        <a:srgbClr val="B2DFFF"/>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MX"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MX"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Bola de fuego">
  <a:themeElements>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FFD7AF"/>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spcAft>
            <a:spcPts val="0"/>
          </a:spcAft>
          <a:defRPr sz="3200" dirty="0">
            <a:ea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4400" b="0" i="1" u="none" strike="noStrike" cap="none" normalizeH="0" baseline="0" smtClean="0">
            <a:ln>
              <a:noFill/>
            </a:ln>
            <a:solidFill>
              <a:schemeClr val="tx2"/>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Bola de fuego">
  <a:themeElements>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FFD7AF"/>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spcAft>
            <a:spcPts val="0"/>
          </a:spcAft>
          <a:defRPr sz="3200" dirty="0">
            <a:ea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4400" b="0" i="1" u="none" strike="noStrike" cap="none" normalizeH="0" baseline="0" smtClean="0">
            <a:ln>
              <a:noFill/>
            </a:ln>
            <a:solidFill>
              <a:schemeClr val="tx2"/>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Galería">
  <a:themeElements>
    <a:clrScheme name="Galería">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ería">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1846</TotalTime>
  <Words>3209</Words>
  <Application>Microsoft Office PowerPoint</Application>
  <PresentationFormat>Presentación en pantalla (4:3)</PresentationFormat>
  <Paragraphs>501</Paragraphs>
  <Slides>90</Slides>
  <Notes>2</Notes>
  <HiddenSlides>0</HiddenSlides>
  <MMClips>0</MMClips>
  <ScaleCrop>false</ScaleCrop>
  <HeadingPairs>
    <vt:vector size="6" baseType="variant">
      <vt:variant>
        <vt:lpstr>Fuentes usadas</vt:lpstr>
      </vt:variant>
      <vt:variant>
        <vt:i4>8</vt:i4>
      </vt:variant>
      <vt:variant>
        <vt:lpstr>Tema</vt:lpstr>
      </vt:variant>
      <vt:variant>
        <vt:i4>7</vt:i4>
      </vt:variant>
      <vt:variant>
        <vt:lpstr>Títulos de diapositiva</vt:lpstr>
      </vt:variant>
      <vt:variant>
        <vt:i4>90</vt:i4>
      </vt:variant>
    </vt:vector>
  </HeadingPairs>
  <TitlesOfParts>
    <vt:vector size="105" baseType="lpstr">
      <vt:lpstr>MS Mincho</vt:lpstr>
      <vt:lpstr>Arial</vt:lpstr>
      <vt:lpstr>Arial Unicode MS</vt:lpstr>
      <vt:lpstr>Calibri</vt:lpstr>
      <vt:lpstr>Calibri Light</vt:lpstr>
      <vt:lpstr>Courier</vt:lpstr>
      <vt:lpstr>Palatino Linotype</vt:lpstr>
      <vt:lpstr>Times New Roman</vt:lpstr>
      <vt:lpstr>1_Bola de fuego</vt:lpstr>
      <vt:lpstr>6_Bola de fuego</vt:lpstr>
      <vt:lpstr>2_Bola de fuego</vt:lpstr>
      <vt:lpstr>5_Bola de fuego</vt:lpstr>
      <vt:lpstr>7_Bola de fuego</vt:lpstr>
      <vt:lpstr>Galería</vt:lpstr>
      <vt:lpstr>Tema de Office</vt:lpstr>
      <vt:lpstr>Conversación Estudiantes-Investigadores de la Licenciatura en Informática Administrativa del CU de la UAEM Atlacomulco e Investigadores invitados Fronteras de la  Informática Administrativa,  Construyendo el Futuro</vt:lpstr>
      <vt:lpstr>Presentación de PowerPoint</vt:lpstr>
      <vt:lpstr>Presentación de PowerPoint</vt:lpstr>
      <vt:lpstr>Presentación de PowerPoint</vt:lpstr>
      <vt:lpstr>Comentarista y Moderador Fernando Galindo Soria Informático,  Administrador de Desarrollo Estratégico, Investigador http://www.fgalindosoria.com</vt:lpstr>
      <vt:lpstr>Presentación de PowerPoint</vt:lpstr>
      <vt:lpstr>Presentación de PowerPoint</vt:lpstr>
      <vt:lpstr>Presentación de PowerPoint</vt:lpstr>
      <vt:lpstr>Presentación de PowerPoint</vt:lpstr>
      <vt:lpstr>Presentación de PowerPoint</vt:lpstr>
      <vt:lpstr>Presentación de PowerPoint</vt:lpstr>
      <vt:lpstr>Información en todos lados  Abejas, hormigas Los Nervios del Gobierno Sistema Nervioso, Sistema Endocrino Sentidos, estructura de las plantas, galaxias,...</vt:lpstr>
      <vt:lpstr>Presentación de PowerPoint</vt:lpstr>
      <vt:lpstr>Presentación de PowerPoint</vt:lpstr>
      <vt:lpstr>Presentación de PowerPoint</vt:lpstr>
      <vt:lpstr>Presentación de PowerPoint</vt:lpstr>
      <vt:lpstr>Administración del desarrollo  y Alta Dirección</vt:lpstr>
      <vt:lpstr>Presentación de PowerPoint</vt:lpstr>
      <vt:lpstr> Tenemos que Generar la Riqueza  Distribuir la Riqueza  Preservar la Riqueza</vt:lpstr>
      <vt:lpstr>Tenemos que  Generar el conocimiento  Distribuir el conocimiento  Preservar el conocimiento</vt:lpstr>
      <vt:lpstr>Tres planos integrados        Estrategia, Táctica, Ejecución </vt:lpstr>
      <vt:lpstr>Presentación de PowerPoint</vt:lpstr>
      <vt:lpstr>EJECUCIÓN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representó los registros y todos sus campos como oraciones de un lenguaje, donde describió las características de los campo.</vt:lpstr>
      <vt:lpstr>Presentación de PowerPoint</vt:lpstr>
      <vt:lpstr>Presentación de PowerPoint</vt:lpstr>
      <vt:lpstr>Inversión 1 -&gt; Ganancia 1 a 10</vt:lpstr>
      <vt:lpstr>Presentación de PowerPoint</vt:lpstr>
      <vt:lpstr>Presentación de PowerPoint</vt:lpstr>
      <vt:lpstr>Generadores de Programas Generadores de Sistemas Vicente López Trueba   Finales 70´s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organizaciones virtuales  En contra de lo que se cree las organizaciones virtuales no son necesariamente organizaciones en internet, aunque es una de las formas naturales de construirlas   Existen empresas que no tienen fabricas propias, todos sus productos son maquilados, tampoco tienen tiendas propias, todo lo distribuyen mediante franquicias, son empresas que mueven miles de millones de dólares, pero que tiene una infraestructura propia muy pequeña.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Fronteras de la Informática Administrativa,Construyendo el Futuro</dc:title>
  <dc:creator>FGS</dc:creator>
  <cp:lastModifiedBy>c4</cp:lastModifiedBy>
  <cp:revision>207</cp:revision>
  <dcterms:created xsi:type="dcterms:W3CDTF">2018-04-10T20:20:47Z</dcterms:created>
  <dcterms:modified xsi:type="dcterms:W3CDTF">2018-05-08T03:03:36Z</dcterms:modified>
</cp:coreProperties>
</file>