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307" r:id="rId3"/>
    <p:sldId id="290" r:id="rId4"/>
    <p:sldId id="288" r:id="rId5"/>
    <p:sldId id="289" r:id="rId6"/>
    <p:sldId id="287" r:id="rId7"/>
    <p:sldId id="281" r:id="rId8"/>
    <p:sldId id="274" r:id="rId9"/>
    <p:sldId id="279" r:id="rId10"/>
    <p:sldId id="280" r:id="rId11"/>
    <p:sldId id="304" r:id="rId12"/>
    <p:sldId id="272" r:id="rId13"/>
    <p:sldId id="291" r:id="rId14"/>
    <p:sldId id="292" r:id="rId15"/>
    <p:sldId id="305" r:id="rId16"/>
    <p:sldId id="293" r:id="rId17"/>
    <p:sldId id="298" r:id="rId18"/>
    <p:sldId id="299" r:id="rId19"/>
    <p:sldId id="306" r:id="rId20"/>
    <p:sldId id="300" r:id="rId21"/>
    <p:sldId id="301" r:id="rId22"/>
    <p:sldId id="302" r:id="rId23"/>
    <p:sldId id="303" r:id="rId24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9" autoAdjust="0"/>
    <p:restoredTop sz="86456" autoAdjust="0"/>
  </p:normalViewPr>
  <p:slideViewPr>
    <p:cSldViewPr snapToGrid="0">
      <p:cViewPr varScale="1">
        <p:scale>
          <a:sx n="62" d="100"/>
          <a:sy n="62" d="100"/>
        </p:scale>
        <p:origin x="258" y="60"/>
      </p:cViewPr>
      <p:guideLst/>
    </p:cSldViewPr>
  </p:slideViewPr>
  <p:outlineViewPr>
    <p:cViewPr>
      <p:scale>
        <a:sx n="33" d="100"/>
        <a:sy n="33" d="100"/>
      </p:scale>
      <p:origin x="0" y="-364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2" d="100"/>
        <a:sy n="12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A325CE-1A00-4102-B9F2-097DAFFDEE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80FAD80-B17F-454A-8CFF-B254E073C7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BD5566-A0E4-4CAF-91FC-A7277A049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B8CA-D304-4120-ABBA-447BF816B6A5}" type="datetimeFigureOut">
              <a:rPr lang="es-MX" smtClean="0"/>
              <a:t>18/01/2018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93CDE3-4BCD-48C1-B1B0-FF40E43F5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CB2F980-F8D0-426F-A1D5-5E135CCC3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BE3BE-7B83-45F8-862A-BD061E1DC97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70907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CEBD4B-9631-4A9C-8380-B7B70CBEE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C9AA412-6A66-410C-A114-9EC152FE5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1CDD7B8-75C0-4A1E-A668-A8A61D9CA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B8CA-D304-4120-ABBA-447BF816B6A5}" type="datetimeFigureOut">
              <a:rPr lang="es-MX" smtClean="0"/>
              <a:t>18/01/2018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7C93370-B37E-49B8-A1EE-D97061CA3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80C2C06-7957-4FE6-8DD9-8B5A99ACA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BE3BE-7B83-45F8-862A-BD061E1DC97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6350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D08BFEC-3541-4E50-9456-D3A9845DD1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238F72C-D68F-46D5-95A5-2A49D3C918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EB551B6-5DCF-40B6-87C8-809605E7A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B8CA-D304-4120-ABBA-447BF816B6A5}" type="datetimeFigureOut">
              <a:rPr lang="es-MX" smtClean="0"/>
              <a:t>18/01/2018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3DCFB79-DF9B-4541-9344-EBAF7DA16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DEAAB68-5B7F-43ED-BDA2-7C5A0E600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BE3BE-7B83-45F8-862A-BD061E1DC97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641529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1122" name="Group 2">
            <a:extLst>
              <a:ext uri="{FF2B5EF4-FFF2-40B4-BE49-F238E27FC236}">
                <a16:creationId xmlns:a16="http://schemas.microsoft.com/office/drawing/2014/main" id="{EB0E05A1-7AC2-4711-8C8C-E2796C1647B0}"/>
              </a:ext>
            </a:extLst>
          </p:cNvPr>
          <p:cNvGrpSpPr>
            <a:grpSpLocks/>
          </p:cNvGrpSpPr>
          <p:nvPr/>
        </p:nvGrpSpPr>
        <p:grpSpPr bwMode="auto">
          <a:xfrm>
            <a:off x="609600" y="2363788"/>
            <a:ext cx="10871200" cy="1600200"/>
            <a:chOff x="288" y="1489"/>
            <a:chExt cx="5136" cy="1008"/>
          </a:xfrm>
        </p:grpSpPr>
        <p:sp>
          <p:nvSpPr>
            <p:cNvPr id="261123" name="Arc 3">
              <a:extLst>
                <a:ext uri="{FF2B5EF4-FFF2-40B4-BE49-F238E27FC236}">
                  <a16:creationId xmlns:a16="http://schemas.microsoft.com/office/drawing/2014/main" id="{E904BA93-0CAD-4065-903D-37E2FDDA3EBD}"/>
                </a:ext>
              </a:extLst>
            </p:cNvPr>
            <p:cNvSpPr>
              <a:spLocks/>
            </p:cNvSpPr>
            <p:nvPr/>
          </p:nvSpPr>
          <p:spPr bwMode="invGray">
            <a:xfrm>
              <a:off x="3595" y="1489"/>
              <a:ext cx="1829" cy="1008"/>
            </a:xfrm>
            <a:custGeom>
              <a:avLst/>
              <a:gdLst>
                <a:gd name="G0" fmla="+- 312 0 0"/>
                <a:gd name="G1" fmla="+- 21600 0 0"/>
                <a:gd name="G2" fmla="+- 21600 0 0"/>
                <a:gd name="T0" fmla="*/ 300 w 21912"/>
                <a:gd name="T1" fmla="*/ 0 h 43200"/>
                <a:gd name="T2" fmla="*/ 0 w 21912"/>
                <a:gd name="T3" fmla="*/ 43198 h 43200"/>
                <a:gd name="T4" fmla="*/ 312 w 21912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12" h="43200" fill="none" extrusionOk="0">
                  <a:moveTo>
                    <a:pt x="300" y="0"/>
                  </a:moveTo>
                  <a:cubicBezTo>
                    <a:pt x="304" y="0"/>
                    <a:pt x="308" y="0"/>
                    <a:pt x="312" y="0"/>
                  </a:cubicBezTo>
                  <a:cubicBezTo>
                    <a:pt x="12241" y="0"/>
                    <a:pt x="21912" y="9670"/>
                    <a:pt x="21912" y="21600"/>
                  </a:cubicBezTo>
                  <a:cubicBezTo>
                    <a:pt x="21912" y="33529"/>
                    <a:pt x="12241" y="43200"/>
                    <a:pt x="312" y="43200"/>
                  </a:cubicBezTo>
                  <a:cubicBezTo>
                    <a:pt x="207" y="43200"/>
                    <a:pt x="103" y="43199"/>
                    <a:pt x="0" y="43197"/>
                  </a:cubicBezTo>
                </a:path>
                <a:path w="21912" h="43200" stroke="0" extrusionOk="0">
                  <a:moveTo>
                    <a:pt x="300" y="0"/>
                  </a:moveTo>
                  <a:cubicBezTo>
                    <a:pt x="304" y="0"/>
                    <a:pt x="308" y="0"/>
                    <a:pt x="312" y="0"/>
                  </a:cubicBezTo>
                  <a:cubicBezTo>
                    <a:pt x="12241" y="0"/>
                    <a:pt x="21912" y="9670"/>
                    <a:pt x="21912" y="21600"/>
                  </a:cubicBezTo>
                  <a:cubicBezTo>
                    <a:pt x="21912" y="33529"/>
                    <a:pt x="12241" y="43200"/>
                    <a:pt x="312" y="43200"/>
                  </a:cubicBezTo>
                  <a:cubicBezTo>
                    <a:pt x="207" y="43200"/>
                    <a:pt x="103" y="43199"/>
                    <a:pt x="0" y="43197"/>
                  </a:cubicBezTo>
                  <a:lnTo>
                    <a:pt x="312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6633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MX" sz="1800"/>
            </a:p>
          </p:txBody>
        </p:sp>
        <p:sp>
          <p:nvSpPr>
            <p:cNvPr id="261124" name="Arc 4">
              <a:extLst>
                <a:ext uri="{FF2B5EF4-FFF2-40B4-BE49-F238E27FC236}">
                  <a16:creationId xmlns:a16="http://schemas.microsoft.com/office/drawing/2014/main" id="{F4DF1780-36F7-4153-A75A-93AB4F1AF21F}"/>
                </a:ext>
              </a:extLst>
            </p:cNvPr>
            <p:cNvSpPr>
              <a:spLocks/>
            </p:cNvSpPr>
            <p:nvPr/>
          </p:nvSpPr>
          <p:spPr bwMode="invGray">
            <a:xfrm>
              <a:off x="3548" y="1593"/>
              <a:ext cx="1831" cy="800"/>
            </a:xfrm>
            <a:custGeom>
              <a:avLst/>
              <a:gdLst>
                <a:gd name="G0" fmla="+- 324 0 0"/>
                <a:gd name="G1" fmla="+- 21600 0 0"/>
                <a:gd name="G2" fmla="+- 21600 0 0"/>
                <a:gd name="T0" fmla="*/ 312 w 21924"/>
                <a:gd name="T1" fmla="*/ 0 h 43200"/>
                <a:gd name="T2" fmla="*/ 0 w 21924"/>
                <a:gd name="T3" fmla="*/ 43198 h 43200"/>
                <a:gd name="T4" fmla="*/ 324 w 21924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24" h="43200" fill="none" extrusionOk="0">
                  <a:moveTo>
                    <a:pt x="312" y="0"/>
                  </a:moveTo>
                  <a:cubicBezTo>
                    <a:pt x="316" y="0"/>
                    <a:pt x="320" y="0"/>
                    <a:pt x="324" y="0"/>
                  </a:cubicBezTo>
                  <a:cubicBezTo>
                    <a:pt x="12253" y="0"/>
                    <a:pt x="21924" y="9670"/>
                    <a:pt x="21924" y="21600"/>
                  </a:cubicBezTo>
                  <a:cubicBezTo>
                    <a:pt x="21924" y="33529"/>
                    <a:pt x="12253" y="43200"/>
                    <a:pt x="324" y="43200"/>
                  </a:cubicBezTo>
                  <a:cubicBezTo>
                    <a:pt x="215" y="43200"/>
                    <a:pt x="107" y="43199"/>
                    <a:pt x="0" y="43197"/>
                  </a:cubicBezTo>
                </a:path>
                <a:path w="21924" h="43200" stroke="0" extrusionOk="0">
                  <a:moveTo>
                    <a:pt x="312" y="0"/>
                  </a:moveTo>
                  <a:cubicBezTo>
                    <a:pt x="316" y="0"/>
                    <a:pt x="320" y="0"/>
                    <a:pt x="324" y="0"/>
                  </a:cubicBezTo>
                  <a:cubicBezTo>
                    <a:pt x="12253" y="0"/>
                    <a:pt x="21924" y="9670"/>
                    <a:pt x="21924" y="21600"/>
                  </a:cubicBezTo>
                  <a:cubicBezTo>
                    <a:pt x="21924" y="33529"/>
                    <a:pt x="12253" y="43200"/>
                    <a:pt x="324" y="43200"/>
                  </a:cubicBezTo>
                  <a:cubicBezTo>
                    <a:pt x="215" y="43200"/>
                    <a:pt x="107" y="43199"/>
                    <a:pt x="0" y="43197"/>
                  </a:cubicBezTo>
                  <a:lnTo>
                    <a:pt x="324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8944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MX" sz="1800"/>
            </a:p>
          </p:txBody>
        </p:sp>
        <p:sp>
          <p:nvSpPr>
            <p:cNvPr id="261125" name="Arc 5">
              <a:extLst>
                <a:ext uri="{FF2B5EF4-FFF2-40B4-BE49-F238E27FC236}">
                  <a16:creationId xmlns:a16="http://schemas.microsoft.com/office/drawing/2014/main" id="{00961291-9FE7-49BA-BCAD-1B931C0F566D}"/>
                </a:ext>
              </a:extLst>
            </p:cNvPr>
            <p:cNvSpPr>
              <a:spLocks/>
            </p:cNvSpPr>
            <p:nvPr/>
          </p:nvSpPr>
          <p:spPr bwMode="invGray">
            <a:xfrm>
              <a:off x="3521" y="1732"/>
              <a:ext cx="1830" cy="522"/>
            </a:xfrm>
            <a:custGeom>
              <a:avLst/>
              <a:gdLst>
                <a:gd name="G0" fmla="+- 325 0 0"/>
                <a:gd name="G1" fmla="+- 21600 0 0"/>
                <a:gd name="G2" fmla="+- 21600 0 0"/>
                <a:gd name="T0" fmla="*/ 313 w 21925"/>
                <a:gd name="T1" fmla="*/ 0 h 43200"/>
                <a:gd name="T2" fmla="*/ 0 w 21925"/>
                <a:gd name="T3" fmla="*/ 43198 h 43200"/>
                <a:gd name="T4" fmla="*/ 325 w 21925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25" h="43200" fill="none" extrusionOk="0">
                  <a:moveTo>
                    <a:pt x="313" y="0"/>
                  </a:moveTo>
                  <a:cubicBezTo>
                    <a:pt x="317" y="0"/>
                    <a:pt x="321" y="0"/>
                    <a:pt x="325" y="0"/>
                  </a:cubicBezTo>
                  <a:cubicBezTo>
                    <a:pt x="12254" y="0"/>
                    <a:pt x="21925" y="9670"/>
                    <a:pt x="21925" y="21600"/>
                  </a:cubicBezTo>
                  <a:cubicBezTo>
                    <a:pt x="21925" y="33529"/>
                    <a:pt x="12254" y="43200"/>
                    <a:pt x="325" y="43200"/>
                  </a:cubicBezTo>
                  <a:cubicBezTo>
                    <a:pt x="216" y="43200"/>
                    <a:pt x="108" y="43199"/>
                    <a:pt x="0" y="43197"/>
                  </a:cubicBezTo>
                </a:path>
                <a:path w="21925" h="43200" stroke="0" extrusionOk="0">
                  <a:moveTo>
                    <a:pt x="313" y="0"/>
                  </a:moveTo>
                  <a:cubicBezTo>
                    <a:pt x="317" y="0"/>
                    <a:pt x="321" y="0"/>
                    <a:pt x="325" y="0"/>
                  </a:cubicBezTo>
                  <a:cubicBezTo>
                    <a:pt x="12254" y="0"/>
                    <a:pt x="21925" y="9670"/>
                    <a:pt x="21925" y="21600"/>
                  </a:cubicBezTo>
                  <a:cubicBezTo>
                    <a:pt x="21925" y="33529"/>
                    <a:pt x="12254" y="43200"/>
                    <a:pt x="325" y="43200"/>
                  </a:cubicBezTo>
                  <a:cubicBezTo>
                    <a:pt x="216" y="43200"/>
                    <a:pt x="108" y="43199"/>
                    <a:pt x="0" y="43197"/>
                  </a:cubicBezTo>
                  <a:lnTo>
                    <a:pt x="325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B75B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MX" sz="1800"/>
            </a:p>
          </p:txBody>
        </p:sp>
        <p:sp>
          <p:nvSpPr>
            <p:cNvPr id="261126" name="AutoShape 6">
              <a:extLst>
                <a:ext uri="{FF2B5EF4-FFF2-40B4-BE49-F238E27FC236}">
                  <a16:creationId xmlns:a16="http://schemas.microsoft.com/office/drawing/2014/main" id="{1462783E-05C8-4BA9-8D3A-D06EED7D1F4D}"/>
                </a:ext>
              </a:extLst>
            </p:cNvPr>
            <p:cNvSpPr>
              <a:spLocks noChangeArrowheads="1"/>
            </p:cNvSpPr>
            <p:nvPr/>
          </p:nvSpPr>
          <p:spPr bwMode="invGray">
            <a:xfrm>
              <a:off x="288" y="1940"/>
              <a:ext cx="4988" cy="104"/>
            </a:xfrm>
            <a:prstGeom prst="roundRect">
              <a:avLst>
                <a:gd name="adj" fmla="val 49995"/>
              </a:avLst>
            </a:prstGeom>
            <a:gradFill rotWithShape="0">
              <a:gsLst>
                <a:gs pos="0">
                  <a:srgbClr val="000000"/>
                </a:gs>
                <a:gs pos="20000">
                  <a:srgbClr val="000040"/>
                </a:gs>
                <a:gs pos="50000">
                  <a:srgbClr val="400040"/>
                </a:gs>
                <a:gs pos="75000">
                  <a:srgbClr val="8F0040"/>
                </a:gs>
                <a:gs pos="89999">
                  <a:srgbClr val="F27300"/>
                </a:gs>
                <a:gs pos="100000">
                  <a:srgbClr val="FFBF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MX" sz="1800"/>
            </a:p>
          </p:txBody>
        </p:sp>
      </p:grpSp>
      <p:sp>
        <p:nvSpPr>
          <p:cNvPr id="261127" name="Rectangle 7">
            <a:extLst>
              <a:ext uri="{FF2B5EF4-FFF2-40B4-BE49-F238E27FC236}">
                <a16:creationId xmlns:a16="http://schemas.microsoft.com/office/drawing/2014/main" id="{8F5DFC47-DC84-4145-9831-ABC1F7DFBA57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447800"/>
            <a:ext cx="103632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s-ES" altLang="es-MX" noProof="0"/>
              <a:t>Haga clic para modificar el estilo de título del patrón</a:t>
            </a:r>
          </a:p>
        </p:txBody>
      </p:sp>
      <p:sp>
        <p:nvSpPr>
          <p:cNvPr id="261128" name="Rectangle 8">
            <a:extLst>
              <a:ext uri="{FF2B5EF4-FFF2-40B4-BE49-F238E27FC236}">
                <a16:creationId xmlns:a16="http://schemas.microsoft.com/office/drawing/2014/main" id="{7581F1C6-80E6-43BA-8FED-0A16A91C02F9}"/>
              </a:ext>
            </a:extLst>
          </p:cNvPr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7338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s-ES" altLang="es-MX" noProof="0"/>
              <a:t>Haga clic para modificar el estilo de subtítulo del patrón</a:t>
            </a:r>
          </a:p>
        </p:txBody>
      </p:sp>
      <p:sp>
        <p:nvSpPr>
          <p:cNvPr id="261129" name="Rectangle 9">
            <a:extLst>
              <a:ext uri="{FF2B5EF4-FFF2-40B4-BE49-F238E27FC236}">
                <a16:creationId xmlns:a16="http://schemas.microsoft.com/office/drawing/2014/main" id="{410140F5-4B21-4450-9577-6C35AE4E3377}"/>
              </a:ext>
            </a:extLst>
          </p:cNvPr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MX"/>
          </a:p>
        </p:txBody>
      </p:sp>
      <p:sp>
        <p:nvSpPr>
          <p:cNvPr id="261130" name="Rectangle 10">
            <a:extLst>
              <a:ext uri="{FF2B5EF4-FFF2-40B4-BE49-F238E27FC236}">
                <a16:creationId xmlns:a16="http://schemas.microsoft.com/office/drawing/2014/main" id="{D83139D9-C29C-4F6B-9D35-3D503291829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MX"/>
          </a:p>
        </p:txBody>
      </p:sp>
      <p:sp>
        <p:nvSpPr>
          <p:cNvPr id="261131" name="Rectangle 11">
            <a:extLst>
              <a:ext uri="{FF2B5EF4-FFF2-40B4-BE49-F238E27FC236}">
                <a16:creationId xmlns:a16="http://schemas.microsoft.com/office/drawing/2014/main" id="{1F2018D5-8CE1-4EFD-B266-CC8E16094C3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11C8FD9-BDB9-4C49-A4A3-69389469F422}" type="slidenum">
              <a:rPr lang="es-ES" altLang="es-MX"/>
              <a:pPr/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27352814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EE25DF-0CCF-489B-BAF3-D9A90F8E4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73C2510-78F2-49AF-8458-84E055C4CC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6126ECA-5F94-4745-B52A-5F734106F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22EE555-AAFB-467D-B20D-847E8D0E7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6A6CD2-286D-4DFE-AFF0-BECE3623D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11FEB3-D270-41B2-AB7C-16DA8A00D23E}" type="slidenum">
              <a:rPr lang="es-ES" altLang="es-MX"/>
              <a:pPr/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26635719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68872F-495D-48C1-B971-EC922483F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222034D-05E1-4CA2-9BEA-F01C02D40D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25A6AA6-C1E3-4B4E-9D50-D6AADA4C1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3E3B155-49C2-45DE-8CC5-650584BF8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AA31D37-EBE4-4FED-A6E9-DF2F70595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13886A-9603-4866-A401-7C1C2B700954}" type="slidenum">
              <a:rPr lang="es-ES" altLang="es-MX"/>
              <a:pPr/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42907722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BFCF86-DECE-4D65-99F3-601104E9B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037330-B6A1-4567-9F34-A0E2519D2B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2057400"/>
            <a:ext cx="5080000" cy="4114800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B83E43A-A5FD-4E24-92BF-C935E1A11D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2057400"/>
            <a:ext cx="5080000" cy="4114800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F0743FB-4CC5-4E8C-85DE-07D93D730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F4FB908-F8EC-4780-98DA-52770830C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22FEC01-EB12-4C24-9D7F-AA4DBA0D1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614154-8940-4766-9568-518FD7E50DE4}" type="slidenum">
              <a:rPr lang="es-ES" altLang="es-MX"/>
              <a:pPr/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20649359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6A7A41-2EA9-4792-BE17-F1E034D72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C9C8708-F25E-4139-BD84-586F7D98FC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4AAF0EE-76F9-4D59-92FD-89E5A40F91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8A5F205-8058-42F4-B150-43455FF327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A171070-EDED-425F-8802-D7E1C94DE3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587E3E6-53B7-48DE-A182-B0C5E6088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912749C-375A-460D-9B94-2AA583732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7EEC56E-5AE7-43ED-8748-2B506824C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3A2881-D5F4-4EFE-9E0A-AE37DD42FE73}" type="slidenum">
              <a:rPr lang="es-ES" altLang="es-MX"/>
              <a:pPr/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19338557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6E06DC-E767-4E5B-AFE9-44C1B960E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568153D-7788-4703-8F61-493636AC0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E14B7C7-6017-4A5B-B5C8-24495C8CD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2CCD81F-472B-4FBA-AA4D-A702970C1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2433B8-6EE9-4DE3-9483-6D5F66239F8A}" type="slidenum">
              <a:rPr lang="es-ES" altLang="es-MX"/>
              <a:pPr/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8101934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1E781CD-AD10-4A22-BA4E-90B25CD7E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4991A64-95E0-4B68-BFF2-3DEE02C4E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41E0FC6-BF60-40DA-93A1-6B0989EF7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5D823D-9E83-4ADE-A71A-F5FB37DD1E68}" type="slidenum">
              <a:rPr lang="es-ES" altLang="es-MX"/>
              <a:pPr/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24046839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BDA2E4-F73B-4F06-AF03-87F7AEF7D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F8ADBE5-2FEB-42D9-AD44-7E72DCD2A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F1EEAFF-700B-425A-91F6-1534801280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CEB108E-7C72-4F9C-9FA4-4DB2D2A26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B6E2B24-E845-45A6-A5D7-DD312DB60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F34329C-5BAF-4206-A9B2-F99CC5A83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987B47-765C-40A8-B660-BC48636ACB42}" type="slidenum">
              <a:rPr lang="es-ES" altLang="es-MX"/>
              <a:pPr/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1364722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92DC52-C179-4CE5-A7B6-DDF83A4C8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42BA91C-4AF4-41B1-925D-0C71FA7A64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43ECBCA-E397-4259-8B85-48E505ED7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B8CA-D304-4120-ABBA-447BF816B6A5}" type="datetimeFigureOut">
              <a:rPr lang="es-MX" smtClean="0"/>
              <a:t>18/01/2018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4676B7A-0FD9-478D-ADEF-1D00BC54F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65A1C22-7A1C-4F0F-8811-01A003F17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BE3BE-7B83-45F8-862A-BD061E1DC97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909554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38F721-7771-472A-A035-A611BD00D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A58AD08-53C2-4933-A1A7-E409120E3B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97378B7-25B2-497B-B3FC-08719106CB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4415A4A-FBD4-4CC2-B0AF-64BA302F9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1EAC1A9-4E09-4E21-9516-7D52A5A26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6D3B84B-8C3D-4C5E-9FF4-7F2B7A690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9415BD-413F-4B3C-9C9A-995A4F26F800}" type="slidenum">
              <a:rPr lang="es-ES" altLang="es-MX"/>
              <a:pPr/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3089374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E215AD-4851-4A9C-8011-9F4F5797C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495A631-E3B8-4F3A-9A70-6D672AB4A2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8214F1F-DAA7-436C-A9F3-256286385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3FBB497-9A06-4B43-949D-DE0518ECF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5DB71D-99FC-4E5A-B276-9E3F12245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80E573-DE9E-4011-9F74-94D4CBB58F1A}" type="slidenum">
              <a:rPr lang="es-ES" altLang="es-MX"/>
              <a:pPr/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24793577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FCFF06F-76F5-462A-BAEC-8CCE61D83B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86800" y="381000"/>
            <a:ext cx="2590800" cy="57912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A982675-3C39-4DF6-8882-90466301A3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14400" y="381000"/>
            <a:ext cx="7569200" cy="5791200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810C813-AEE2-474B-8200-404DC7A23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3C5035D-2C52-4421-B5AE-6F696E45E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08EDBB2-B4D9-4B0A-BA0A-2F515E18C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7C736-112F-4DEF-ABA3-976EB2980D8B}" type="slidenum">
              <a:rPr lang="es-ES" altLang="es-MX"/>
              <a:pPr/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119469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4A1E1A-F769-4D26-98CC-8522F8829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BEF0833-0DE0-48DD-A10F-F6B008A4A2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7F7C560-5818-440E-8E7F-DD1D197BE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B8CA-D304-4120-ABBA-447BF816B6A5}" type="datetimeFigureOut">
              <a:rPr lang="es-MX" smtClean="0"/>
              <a:t>18/01/2018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927C0D0-A696-4BD1-BD31-4B6353141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C26359A-E8FD-4746-B5B0-D63BC57A9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BE3BE-7B83-45F8-862A-BD061E1DC97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75820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849C9E-5026-417E-943B-29F313E29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FA4615-6EAC-4878-BEA6-16679EE38E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4CA7425-0FAF-4DF6-9ABD-EEB30FF3C7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9FFC6E6-6D95-4C45-9B63-4D1EE59DA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B8CA-D304-4120-ABBA-447BF816B6A5}" type="datetimeFigureOut">
              <a:rPr lang="es-MX" smtClean="0"/>
              <a:t>18/01/2018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8970722-1838-46C6-A985-FB6B3E866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56D365-AD46-4111-B7C6-6CB0D916E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BE3BE-7B83-45F8-862A-BD061E1DC97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06843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255C94-DDEC-4860-A689-747A83317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CEB6D15-956D-4747-9F8C-1E8BA7C1F8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DA11978-B0B1-4E76-9923-8C042138BB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AFE3337-0385-4D44-8434-E2F477198C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E21C362-B6AE-42DC-B8D2-7FF114463F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A6FA693-6113-4073-B74D-98F23AE03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B8CA-D304-4120-ABBA-447BF816B6A5}" type="datetimeFigureOut">
              <a:rPr lang="es-MX" smtClean="0"/>
              <a:t>18/01/2018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81C5466-5180-490C-A7B2-02EE66FBB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703EA10-F64A-40CA-BAE1-5595EDA02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BE3BE-7B83-45F8-862A-BD061E1DC97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34273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3BF0AE-5ADF-4616-81DA-65D6C56EC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6624B8D-B326-4A80-9897-3C3BF8B00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B8CA-D304-4120-ABBA-447BF816B6A5}" type="datetimeFigureOut">
              <a:rPr lang="es-MX" smtClean="0"/>
              <a:t>18/01/2018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9BDB021-2E25-4356-AE79-8076A482D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31D1FCB-082E-4397-8185-9D28221C5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BE3BE-7B83-45F8-862A-BD061E1DC97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46329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24BB552-72BA-4915-B1AA-2504A75B0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B8CA-D304-4120-ABBA-447BF816B6A5}" type="datetimeFigureOut">
              <a:rPr lang="es-MX" smtClean="0"/>
              <a:t>18/01/2018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ADDCDB3-7B41-4551-94D8-AD1307CF0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6AD148D-F6CB-4855-84B3-4FF666BA6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BE3BE-7B83-45F8-862A-BD061E1DC97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13769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2B7AC4-9384-416D-8847-272A8047A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0D1C08-8ED9-40C0-ACCA-7FAF4CCEEA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8D7E146-C34A-4623-9092-C294DB14A2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10D0373-3146-42B6-9DCF-A10C31270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B8CA-D304-4120-ABBA-447BF816B6A5}" type="datetimeFigureOut">
              <a:rPr lang="es-MX" smtClean="0"/>
              <a:t>18/01/2018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E6AE0D3-3490-4AEC-AE11-244711CEF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F8FC66C-23B8-4E25-AE87-0EF960523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BE3BE-7B83-45F8-862A-BD061E1DC97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90290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ED7047-BF6F-4E23-B4DE-443737A85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36025AE-248B-415A-8492-877D2D798D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8FD9F19-18EC-43B0-86DD-52C5AB1C4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503DF07-63E6-4FC8-9E53-F1F0992B8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FB8CA-D304-4120-ABBA-447BF816B6A5}" type="datetimeFigureOut">
              <a:rPr lang="es-MX" smtClean="0"/>
              <a:t>18/01/2018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3A1E3F3-02A6-488B-9E16-75D6899B8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119EC1-1C51-42D0-8293-F2DD4ECF0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BE3BE-7B83-45F8-862A-BD061E1DC97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32584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50DD721-FF55-4ACD-923D-ED58A0092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A20AAD9-D1E3-4291-B544-7AF2E046CD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506768-990B-4A2E-99D0-918A9EF72E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8FB8CA-D304-4120-ABBA-447BF816B6A5}" type="datetimeFigureOut">
              <a:rPr lang="es-MX" smtClean="0"/>
              <a:t>18/01/2018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FAF7751-1567-4BA4-B201-7332B4E5D2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5AC85F-DEB9-4BC3-8C6D-498345AB59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7BE3BE-7B83-45F8-862A-BD061E1DC97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87678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0098" name="Group 2">
            <a:extLst>
              <a:ext uri="{FF2B5EF4-FFF2-40B4-BE49-F238E27FC236}">
                <a16:creationId xmlns:a16="http://schemas.microsoft.com/office/drawing/2014/main" id="{9A6616B5-E1CE-4C36-8A2A-1F320D2D4BAD}"/>
              </a:ext>
            </a:extLst>
          </p:cNvPr>
          <p:cNvGrpSpPr>
            <a:grpSpLocks/>
          </p:cNvGrpSpPr>
          <p:nvPr/>
        </p:nvGrpSpPr>
        <p:grpSpPr bwMode="auto">
          <a:xfrm>
            <a:off x="609600" y="992188"/>
            <a:ext cx="10871200" cy="1600200"/>
            <a:chOff x="288" y="625"/>
            <a:chExt cx="5136" cy="1008"/>
          </a:xfrm>
        </p:grpSpPr>
        <p:sp>
          <p:nvSpPr>
            <p:cNvPr id="260099" name="Arc 3">
              <a:extLst>
                <a:ext uri="{FF2B5EF4-FFF2-40B4-BE49-F238E27FC236}">
                  <a16:creationId xmlns:a16="http://schemas.microsoft.com/office/drawing/2014/main" id="{2A18487C-0B11-43C8-A857-5D366DAFEB98}"/>
                </a:ext>
              </a:extLst>
            </p:cNvPr>
            <p:cNvSpPr>
              <a:spLocks/>
            </p:cNvSpPr>
            <p:nvPr/>
          </p:nvSpPr>
          <p:spPr bwMode="invGray">
            <a:xfrm>
              <a:off x="3595" y="625"/>
              <a:ext cx="1829" cy="1008"/>
            </a:xfrm>
            <a:custGeom>
              <a:avLst/>
              <a:gdLst>
                <a:gd name="G0" fmla="+- 312 0 0"/>
                <a:gd name="G1" fmla="+- 21600 0 0"/>
                <a:gd name="G2" fmla="+- 21600 0 0"/>
                <a:gd name="T0" fmla="*/ 300 w 21912"/>
                <a:gd name="T1" fmla="*/ 0 h 43200"/>
                <a:gd name="T2" fmla="*/ 0 w 21912"/>
                <a:gd name="T3" fmla="*/ 43198 h 43200"/>
                <a:gd name="T4" fmla="*/ 312 w 21912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12" h="43200" fill="none" extrusionOk="0">
                  <a:moveTo>
                    <a:pt x="300" y="0"/>
                  </a:moveTo>
                  <a:cubicBezTo>
                    <a:pt x="304" y="0"/>
                    <a:pt x="308" y="0"/>
                    <a:pt x="312" y="0"/>
                  </a:cubicBezTo>
                  <a:cubicBezTo>
                    <a:pt x="12241" y="0"/>
                    <a:pt x="21912" y="9670"/>
                    <a:pt x="21912" y="21600"/>
                  </a:cubicBezTo>
                  <a:cubicBezTo>
                    <a:pt x="21912" y="33529"/>
                    <a:pt x="12241" y="43200"/>
                    <a:pt x="312" y="43200"/>
                  </a:cubicBezTo>
                  <a:cubicBezTo>
                    <a:pt x="207" y="43200"/>
                    <a:pt x="103" y="43199"/>
                    <a:pt x="0" y="43197"/>
                  </a:cubicBezTo>
                </a:path>
                <a:path w="21912" h="43200" stroke="0" extrusionOk="0">
                  <a:moveTo>
                    <a:pt x="300" y="0"/>
                  </a:moveTo>
                  <a:cubicBezTo>
                    <a:pt x="304" y="0"/>
                    <a:pt x="308" y="0"/>
                    <a:pt x="312" y="0"/>
                  </a:cubicBezTo>
                  <a:cubicBezTo>
                    <a:pt x="12241" y="0"/>
                    <a:pt x="21912" y="9670"/>
                    <a:pt x="21912" y="21600"/>
                  </a:cubicBezTo>
                  <a:cubicBezTo>
                    <a:pt x="21912" y="33529"/>
                    <a:pt x="12241" y="43200"/>
                    <a:pt x="312" y="43200"/>
                  </a:cubicBezTo>
                  <a:cubicBezTo>
                    <a:pt x="207" y="43200"/>
                    <a:pt x="103" y="43199"/>
                    <a:pt x="0" y="43197"/>
                  </a:cubicBezTo>
                  <a:lnTo>
                    <a:pt x="312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6633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MX" sz="1800"/>
            </a:p>
          </p:txBody>
        </p:sp>
        <p:sp>
          <p:nvSpPr>
            <p:cNvPr id="260100" name="Arc 4">
              <a:extLst>
                <a:ext uri="{FF2B5EF4-FFF2-40B4-BE49-F238E27FC236}">
                  <a16:creationId xmlns:a16="http://schemas.microsoft.com/office/drawing/2014/main" id="{835046A0-4B3D-4825-914C-FCF21D0C02B4}"/>
                </a:ext>
              </a:extLst>
            </p:cNvPr>
            <p:cNvSpPr>
              <a:spLocks/>
            </p:cNvSpPr>
            <p:nvPr/>
          </p:nvSpPr>
          <p:spPr bwMode="invGray">
            <a:xfrm>
              <a:off x="3548" y="729"/>
              <a:ext cx="1831" cy="800"/>
            </a:xfrm>
            <a:custGeom>
              <a:avLst/>
              <a:gdLst>
                <a:gd name="G0" fmla="+- 324 0 0"/>
                <a:gd name="G1" fmla="+- 21600 0 0"/>
                <a:gd name="G2" fmla="+- 21600 0 0"/>
                <a:gd name="T0" fmla="*/ 312 w 21924"/>
                <a:gd name="T1" fmla="*/ 0 h 43200"/>
                <a:gd name="T2" fmla="*/ 0 w 21924"/>
                <a:gd name="T3" fmla="*/ 43198 h 43200"/>
                <a:gd name="T4" fmla="*/ 324 w 21924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24" h="43200" fill="none" extrusionOk="0">
                  <a:moveTo>
                    <a:pt x="312" y="0"/>
                  </a:moveTo>
                  <a:cubicBezTo>
                    <a:pt x="316" y="0"/>
                    <a:pt x="320" y="0"/>
                    <a:pt x="324" y="0"/>
                  </a:cubicBezTo>
                  <a:cubicBezTo>
                    <a:pt x="12253" y="0"/>
                    <a:pt x="21924" y="9670"/>
                    <a:pt x="21924" y="21600"/>
                  </a:cubicBezTo>
                  <a:cubicBezTo>
                    <a:pt x="21924" y="33529"/>
                    <a:pt x="12253" y="43200"/>
                    <a:pt x="324" y="43200"/>
                  </a:cubicBezTo>
                  <a:cubicBezTo>
                    <a:pt x="215" y="43200"/>
                    <a:pt x="107" y="43199"/>
                    <a:pt x="0" y="43197"/>
                  </a:cubicBezTo>
                </a:path>
                <a:path w="21924" h="43200" stroke="0" extrusionOk="0">
                  <a:moveTo>
                    <a:pt x="312" y="0"/>
                  </a:moveTo>
                  <a:cubicBezTo>
                    <a:pt x="316" y="0"/>
                    <a:pt x="320" y="0"/>
                    <a:pt x="324" y="0"/>
                  </a:cubicBezTo>
                  <a:cubicBezTo>
                    <a:pt x="12253" y="0"/>
                    <a:pt x="21924" y="9670"/>
                    <a:pt x="21924" y="21600"/>
                  </a:cubicBezTo>
                  <a:cubicBezTo>
                    <a:pt x="21924" y="33529"/>
                    <a:pt x="12253" y="43200"/>
                    <a:pt x="324" y="43200"/>
                  </a:cubicBezTo>
                  <a:cubicBezTo>
                    <a:pt x="215" y="43200"/>
                    <a:pt x="107" y="43199"/>
                    <a:pt x="0" y="43197"/>
                  </a:cubicBezTo>
                  <a:lnTo>
                    <a:pt x="324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8944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MX" sz="1800"/>
            </a:p>
          </p:txBody>
        </p:sp>
        <p:sp>
          <p:nvSpPr>
            <p:cNvPr id="260101" name="Arc 5">
              <a:extLst>
                <a:ext uri="{FF2B5EF4-FFF2-40B4-BE49-F238E27FC236}">
                  <a16:creationId xmlns:a16="http://schemas.microsoft.com/office/drawing/2014/main" id="{21923B00-9F24-4C41-8796-5C4CD1031B92}"/>
                </a:ext>
              </a:extLst>
            </p:cNvPr>
            <p:cNvSpPr>
              <a:spLocks/>
            </p:cNvSpPr>
            <p:nvPr/>
          </p:nvSpPr>
          <p:spPr bwMode="invGray">
            <a:xfrm>
              <a:off x="3521" y="868"/>
              <a:ext cx="1830" cy="522"/>
            </a:xfrm>
            <a:custGeom>
              <a:avLst/>
              <a:gdLst>
                <a:gd name="G0" fmla="+- 325 0 0"/>
                <a:gd name="G1" fmla="+- 21600 0 0"/>
                <a:gd name="G2" fmla="+- 21600 0 0"/>
                <a:gd name="T0" fmla="*/ 313 w 21925"/>
                <a:gd name="T1" fmla="*/ 0 h 43200"/>
                <a:gd name="T2" fmla="*/ 0 w 21925"/>
                <a:gd name="T3" fmla="*/ 43198 h 43200"/>
                <a:gd name="T4" fmla="*/ 325 w 21925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25" h="43200" fill="none" extrusionOk="0">
                  <a:moveTo>
                    <a:pt x="313" y="0"/>
                  </a:moveTo>
                  <a:cubicBezTo>
                    <a:pt x="317" y="0"/>
                    <a:pt x="321" y="0"/>
                    <a:pt x="325" y="0"/>
                  </a:cubicBezTo>
                  <a:cubicBezTo>
                    <a:pt x="12254" y="0"/>
                    <a:pt x="21925" y="9670"/>
                    <a:pt x="21925" y="21600"/>
                  </a:cubicBezTo>
                  <a:cubicBezTo>
                    <a:pt x="21925" y="33529"/>
                    <a:pt x="12254" y="43200"/>
                    <a:pt x="325" y="43200"/>
                  </a:cubicBezTo>
                  <a:cubicBezTo>
                    <a:pt x="216" y="43200"/>
                    <a:pt x="108" y="43199"/>
                    <a:pt x="0" y="43197"/>
                  </a:cubicBezTo>
                </a:path>
                <a:path w="21925" h="43200" stroke="0" extrusionOk="0">
                  <a:moveTo>
                    <a:pt x="313" y="0"/>
                  </a:moveTo>
                  <a:cubicBezTo>
                    <a:pt x="317" y="0"/>
                    <a:pt x="321" y="0"/>
                    <a:pt x="325" y="0"/>
                  </a:cubicBezTo>
                  <a:cubicBezTo>
                    <a:pt x="12254" y="0"/>
                    <a:pt x="21925" y="9670"/>
                    <a:pt x="21925" y="21600"/>
                  </a:cubicBezTo>
                  <a:cubicBezTo>
                    <a:pt x="21925" y="33529"/>
                    <a:pt x="12254" y="43200"/>
                    <a:pt x="325" y="43200"/>
                  </a:cubicBezTo>
                  <a:cubicBezTo>
                    <a:pt x="216" y="43200"/>
                    <a:pt x="108" y="43199"/>
                    <a:pt x="0" y="43197"/>
                  </a:cubicBezTo>
                  <a:lnTo>
                    <a:pt x="325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B75B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MX" sz="1800"/>
            </a:p>
          </p:txBody>
        </p:sp>
        <p:sp>
          <p:nvSpPr>
            <p:cNvPr id="260102" name="AutoShape 6">
              <a:extLst>
                <a:ext uri="{FF2B5EF4-FFF2-40B4-BE49-F238E27FC236}">
                  <a16:creationId xmlns:a16="http://schemas.microsoft.com/office/drawing/2014/main" id="{E597B955-BEB0-41DF-867C-022D09CBB45F}"/>
                </a:ext>
              </a:extLst>
            </p:cNvPr>
            <p:cNvSpPr>
              <a:spLocks noChangeArrowheads="1"/>
            </p:cNvSpPr>
            <p:nvPr/>
          </p:nvSpPr>
          <p:spPr bwMode="invGray">
            <a:xfrm>
              <a:off x="288" y="1076"/>
              <a:ext cx="4988" cy="104"/>
            </a:xfrm>
            <a:prstGeom prst="roundRect">
              <a:avLst>
                <a:gd name="adj" fmla="val 49995"/>
              </a:avLst>
            </a:prstGeom>
            <a:gradFill rotWithShape="0">
              <a:gsLst>
                <a:gs pos="0">
                  <a:srgbClr val="000000"/>
                </a:gs>
                <a:gs pos="20000">
                  <a:srgbClr val="000040"/>
                </a:gs>
                <a:gs pos="50000">
                  <a:srgbClr val="400040"/>
                </a:gs>
                <a:gs pos="75000">
                  <a:srgbClr val="8F0040"/>
                </a:gs>
                <a:gs pos="89999">
                  <a:srgbClr val="F27300"/>
                </a:gs>
                <a:gs pos="100000">
                  <a:srgbClr val="FFBF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s-MX" sz="1800"/>
            </a:p>
          </p:txBody>
        </p:sp>
      </p:grpSp>
      <p:sp>
        <p:nvSpPr>
          <p:cNvPr id="260103" name="Rectangle 7">
            <a:extLst>
              <a:ext uri="{FF2B5EF4-FFF2-40B4-BE49-F238E27FC236}">
                <a16:creationId xmlns:a16="http://schemas.microsoft.com/office/drawing/2014/main" id="{BEB47E2A-6410-4FAD-81EB-D53E933A8C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3810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/>
              <a:t>Haga clic para modificar el estilo de título del patrón</a:t>
            </a:r>
          </a:p>
        </p:txBody>
      </p:sp>
      <p:sp>
        <p:nvSpPr>
          <p:cNvPr id="260104" name="Rectangle 8">
            <a:extLst>
              <a:ext uri="{FF2B5EF4-FFF2-40B4-BE49-F238E27FC236}">
                <a16:creationId xmlns:a16="http://schemas.microsoft.com/office/drawing/2014/main" id="{13A4ADFF-FDC4-42BD-8B84-2F3BA343BE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0574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MX"/>
              <a:t>Haga clic para modificar el estilo de texto del patrón</a:t>
            </a:r>
          </a:p>
          <a:p>
            <a:pPr lvl="1"/>
            <a:r>
              <a:rPr lang="es-ES" altLang="es-MX"/>
              <a:t>Segundo nivel</a:t>
            </a:r>
          </a:p>
          <a:p>
            <a:pPr lvl="2"/>
            <a:r>
              <a:rPr lang="es-ES" altLang="es-MX"/>
              <a:t>Tercer nivel</a:t>
            </a:r>
          </a:p>
          <a:p>
            <a:pPr lvl="3"/>
            <a:r>
              <a:rPr lang="es-ES" altLang="es-MX"/>
              <a:t>Cuarto nivel</a:t>
            </a:r>
          </a:p>
          <a:p>
            <a:pPr lvl="4"/>
            <a:r>
              <a:rPr lang="es-ES" altLang="es-MX"/>
              <a:t>Quinto nivel</a:t>
            </a:r>
          </a:p>
        </p:txBody>
      </p:sp>
      <p:sp>
        <p:nvSpPr>
          <p:cNvPr id="260105" name="Rectangle 9">
            <a:extLst>
              <a:ext uri="{FF2B5EF4-FFF2-40B4-BE49-F238E27FC236}">
                <a16:creationId xmlns:a16="http://schemas.microsoft.com/office/drawing/2014/main" id="{863F77DD-DBFA-4E13-9463-9EB38969FE4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latin typeface="Arial" panose="020B0604020202020204" pitchFamily="34" charset="0"/>
              </a:defRPr>
            </a:lvl1pPr>
          </a:lstStyle>
          <a:p>
            <a:endParaRPr lang="es-ES" altLang="es-MX"/>
          </a:p>
        </p:txBody>
      </p:sp>
      <p:sp>
        <p:nvSpPr>
          <p:cNvPr id="260106" name="Rectangle 10">
            <a:extLst>
              <a:ext uri="{FF2B5EF4-FFF2-40B4-BE49-F238E27FC236}">
                <a16:creationId xmlns:a16="http://schemas.microsoft.com/office/drawing/2014/main" id="{B3761E23-A7C4-4245-AEF9-6603EBF6607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3246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anose="020B0604020202020204" pitchFamily="34" charset="0"/>
              </a:defRPr>
            </a:lvl1pPr>
          </a:lstStyle>
          <a:p>
            <a:endParaRPr lang="es-ES" altLang="es-MX"/>
          </a:p>
        </p:txBody>
      </p:sp>
      <p:sp>
        <p:nvSpPr>
          <p:cNvPr id="260107" name="Rectangle 11">
            <a:extLst>
              <a:ext uri="{FF2B5EF4-FFF2-40B4-BE49-F238E27FC236}">
                <a16:creationId xmlns:a16="http://schemas.microsoft.com/office/drawing/2014/main" id="{5CC3B3DB-A653-4EFE-A15E-05021E8ABDA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3246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anose="020B0604020202020204" pitchFamily="34" charset="0"/>
              </a:defRPr>
            </a:lvl1pPr>
          </a:lstStyle>
          <a:p>
            <a:fld id="{557A2F84-BBF3-461D-B1E2-32CE71309F81}" type="slidenum">
              <a:rPr lang="es-ES" altLang="es-MX"/>
              <a:pPr/>
              <a:t>‹Nº›</a:t>
            </a:fld>
            <a:endParaRPr lang="es-ES" altLang="es-MX"/>
          </a:p>
        </p:txBody>
      </p:sp>
    </p:spTree>
    <p:extLst>
      <p:ext uri="{BB962C8B-B14F-4D97-AF65-F5344CB8AC3E}">
        <p14:creationId xmlns:p14="http://schemas.microsoft.com/office/powerpoint/2010/main" val="308933906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rtl="0" fontAlgn="base">
        <a:spcBef>
          <a:spcPct val="0"/>
        </a:spcBef>
        <a:spcAft>
          <a:spcPct val="0"/>
        </a:spcAft>
        <a:defRPr sz="4400" i="1" kern="1200">
          <a:solidFill>
            <a:schemeClr val="tx2"/>
          </a:solidFill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anose="02020603050405020304" pitchFamily="18" charset="0"/>
        </a:defRPr>
      </a:lvl2pPr>
      <a:lvl3pPr algn="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anose="02020603050405020304" pitchFamily="18" charset="0"/>
        </a:defRPr>
      </a:lvl3pPr>
      <a:lvl4pPr algn="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anose="02020603050405020304" pitchFamily="18" charset="0"/>
        </a:defRPr>
      </a:lvl4pPr>
      <a:lvl5pPr algn="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anose="02020603050405020304" pitchFamily="18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anose="02020603050405020304" pitchFamily="18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anose="02020603050405020304" pitchFamily="18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anose="02020603050405020304" pitchFamily="18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>
            <a:extLst>
              <a:ext uri="{FF2B5EF4-FFF2-40B4-BE49-F238E27FC236}">
                <a16:creationId xmlns:a16="http://schemas.microsoft.com/office/drawing/2014/main" id="{70D20154-A85B-49EB-AF10-0D17609A05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359" y="105289"/>
            <a:ext cx="11195694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MX" altLang="es-MX" sz="4800" b="1" i="1" dirty="0">
                <a:solidFill>
                  <a:srgbClr val="92D050"/>
                </a:solidFill>
                <a:latin typeface="Times New Roman" panose="02020603050405020304" pitchFamily="18" charset="0"/>
              </a:rPr>
              <a:t>Aplicación de la Ecuación de la Naturaleza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MX" altLang="es-MX" sz="4800" b="1" i="1" dirty="0">
                <a:solidFill>
                  <a:srgbClr val="FFCC66"/>
                </a:solidFill>
              </a:rPr>
              <a:t>   S -&gt; e* S*</a:t>
            </a:r>
            <a:endParaRPr kumimoji="0" lang="es-MX" altLang="es-MX" sz="4800" b="1" i="1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s-MX" altLang="es-MX" sz="4800" b="1" i="1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Para hacer un árbol  </a:t>
            </a:r>
            <a:r>
              <a:rPr lang="es-MX" altLang="es-MX" sz="4800" b="1" i="1" dirty="0">
                <a:solidFill>
                  <a:srgbClr val="FFCC66"/>
                </a:solidFill>
              </a:rPr>
              <a:t>A -&gt; t </a:t>
            </a:r>
            <a:r>
              <a:rPr lang="es-MX" altLang="es-MX" sz="4800" b="1" i="1" dirty="0" err="1">
                <a:solidFill>
                  <a:srgbClr val="FFCC66"/>
                </a:solidFill>
              </a:rPr>
              <a:t>Ai</a:t>
            </a:r>
            <a:r>
              <a:rPr lang="es-MX" altLang="es-MX" sz="4800" b="1" i="1" dirty="0">
                <a:solidFill>
                  <a:srgbClr val="FFCC66"/>
                </a:solidFill>
              </a:rPr>
              <a:t> Ad</a:t>
            </a:r>
            <a:endParaRPr lang="es-MX" altLang="es-MX" sz="4800" b="1" i="1" dirty="0">
              <a:solidFill>
                <a:srgbClr val="92D05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7" name="Picture 2" descr="paisaje1">
            <a:extLst>
              <a:ext uri="{FF2B5EF4-FFF2-40B4-BE49-F238E27FC236}">
                <a16:creationId xmlns:a16="http://schemas.microsoft.com/office/drawing/2014/main" id="{C2427570-D24A-44EE-ADF6-94D6C13262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8623" y="2755143"/>
            <a:ext cx="5009119" cy="376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1B252F71-15A7-42C2-899E-9F56BDE88D4A}"/>
              </a:ext>
            </a:extLst>
          </p:cNvPr>
          <p:cNvSpPr/>
          <p:nvPr/>
        </p:nvSpPr>
        <p:spPr>
          <a:xfrm>
            <a:off x="0" y="2395240"/>
            <a:ext cx="6881247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3600" b="1" dirty="0"/>
              <a:t>Documento Conmemorativo del 40 Aniversario</a:t>
            </a:r>
            <a:r>
              <a:rPr lang="es-MX" sz="3600" dirty="0"/>
              <a:t> de </a:t>
            </a:r>
          </a:p>
          <a:p>
            <a:pPr algn="ctr"/>
            <a:endParaRPr lang="es-MX" sz="1400" dirty="0"/>
          </a:p>
          <a:p>
            <a:pPr algn="ctr"/>
            <a:r>
              <a:rPr lang="es-MX" sz="4000" b="1" dirty="0"/>
              <a:t>La Ecuación de la Naturaleza </a:t>
            </a:r>
          </a:p>
          <a:p>
            <a:pPr algn="ctr"/>
            <a:r>
              <a:rPr lang="es-MX" sz="4000" b="1" dirty="0"/>
              <a:t>S--&gt;a*S*</a:t>
            </a:r>
          </a:p>
          <a:p>
            <a:pPr algn="ctr"/>
            <a:r>
              <a:rPr lang="es-MX" sz="3600" dirty="0"/>
              <a:t>descubierta en Febrero de 1978 </a:t>
            </a:r>
          </a:p>
          <a:p>
            <a:endParaRPr lang="es-MX" sz="1200" dirty="0"/>
          </a:p>
          <a:p>
            <a:r>
              <a:rPr lang="es-MX" sz="3200" dirty="0"/>
              <a:t>Publicado el 17 de Enero del 2018 en Tenayuca, </a:t>
            </a:r>
            <a:r>
              <a:rPr lang="es-MX" sz="3200" dirty="0" err="1"/>
              <a:t>MegaCiudad</a:t>
            </a:r>
            <a:r>
              <a:rPr lang="es-MX" sz="3200" dirty="0"/>
              <a:t> de México</a:t>
            </a:r>
          </a:p>
        </p:txBody>
      </p:sp>
    </p:spTree>
    <p:extLst>
      <p:ext uri="{BB962C8B-B14F-4D97-AF65-F5344CB8AC3E}">
        <p14:creationId xmlns:p14="http://schemas.microsoft.com/office/powerpoint/2010/main" val="37889325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09672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058" name="Rectangle 2">
            <a:extLst>
              <a:ext uri="{FF2B5EF4-FFF2-40B4-BE49-F238E27FC236}">
                <a16:creationId xmlns:a16="http://schemas.microsoft.com/office/drawing/2014/main" id="{B1C74C2F-9630-40FE-B4F6-F388B588F0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0"/>
            <a:ext cx="7772400" cy="6096000"/>
          </a:xfrm>
        </p:spPr>
        <p:txBody>
          <a:bodyPr/>
          <a:lstStyle/>
          <a:p>
            <a:br>
              <a:rPr lang="es-MX" altLang="es-MX" b="1" dirty="0"/>
            </a:br>
            <a:br>
              <a:rPr lang="es-MX" altLang="es-MX" b="1" dirty="0"/>
            </a:br>
            <a:br>
              <a:rPr lang="es-MX" altLang="es-MX" b="1" dirty="0"/>
            </a:br>
            <a:r>
              <a:rPr lang="es-MX" altLang="es-MX" b="1" dirty="0"/>
              <a:t>                 </a:t>
            </a:r>
            <a:br>
              <a:rPr lang="es-MX" altLang="es-MX" sz="3600" b="1" dirty="0"/>
            </a:br>
            <a:r>
              <a:rPr lang="es-MX" altLang="es-MX" sz="3600" b="1" dirty="0"/>
              <a:t> </a:t>
            </a:r>
            <a:endParaRPr lang="es-ES" altLang="es-MX" b="1" dirty="0"/>
          </a:p>
        </p:txBody>
      </p:sp>
      <p:grpSp>
        <p:nvGrpSpPr>
          <p:cNvPr id="429066" name="Group 10">
            <a:extLst>
              <a:ext uri="{FF2B5EF4-FFF2-40B4-BE49-F238E27FC236}">
                <a16:creationId xmlns:a16="http://schemas.microsoft.com/office/drawing/2014/main" id="{B25AB592-D4B6-4466-989D-844EEAEBB61B}"/>
              </a:ext>
            </a:extLst>
          </p:cNvPr>
          <p:cNvGrpSpPr>
            <a:grpSpLocks/>
          </p:cNvGrpSpPr>
          <p:nvPr/>
        </p:nvGrpSpPr>
        <p:grpSpPr bwMode="auto">
          <a:xfrm>
            <a:off x="3403178" y="2221867"/>
            <a:ext cx="533400" cy="1447800"/>
            <a:chOff x="1296" y="1008"/>
            <a:chExt cx="336" cy="912"/>
          </a:xfrm>
        </p:grpSpPr>
        <p:sp>
          <p:nvSpPr>
            <p:cNvPr id="429059" name="Line 3">
              <a:extLst>
                <a:ext uri="{FF2B5EF4-FFF2-40B4-BE49-F238E27FC236}">
                  <a16:creationId xmlns:a16="http://schemas.microsoft.com/office/drawing/2014/main" id="{31B870A0-5EF6-4E75-9EB6-2CCE3F43976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32" y="1296"/>
              <a:ext cx="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400" b="0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429060" name="Line 4">
              <a:extLst>
                <a:ext uri="{FF2B5EF4-FFF2-40B4-BE49-F238E27FC236}">
                  <a16:creationId xmlns:a16="http://schemas.microsoft.com/office/drawing/2014/main" id="{2B6A2A26-2533-4044-B47E-83609196322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296" y="1008"/>
              <a:ext cx="336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400" b="0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sp>
        <p:nvSpPr>
          <p:cNvPr id="3" name="Rectángulo 2">
            <a:extLst>
              <a:ext uri="{FF2B5EF4-FFF2-40B4-BE49-F238E27FC236}">
                <a16:creationId xmlns:a16="http://schemas.microsoft.com/office/drawing/2014/main" id="{2077E901-D583-49EB-AD51-71F16541BECC}"/>
              </a:ext>
            </a:extLst>
          </p:cNvPr>
          <p:cNvSpPr/>
          <p:nvPr/>
        </p:nvSpPr>
        <p:spPr>
          <a:xfrm>
            <a:off x="7010402" y="2203110"/>
            <a:ext cx="17942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A -&gt; t </a:t>
            </a:r>
            <a:r>
              <a:rPr lang="es-MX" altLang="es-MX" sz="3600" b="1" i="1" dirty="0">
                <a:solidFill>
                  <a:srgbClr val="FFCC66"/>
                </a:solidFill>
                <a:latin typeface="Times New Roman"/>
              </a:rPr>
              <a:t>R</a:t>
            </a:r>
            <a: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i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srgbClr val="FFFFCC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F9389414-508C-4D10-96EF-9FCD507A2F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2769" y="89758"/>
            <a:ext cx="4903907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4400" b="1" i="1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Times New Roman" panose="02020603050405020304" pitchFamily="18" charset="0"/>
              </a:rPr>
              <a:t>Para hacer un árbol</a:t>
            </a:r>
            <a:endParaRPr lang="es-MX" altLang="es-MX" sz="4400" b="1" i="1" dirty="0">
              <a:solidFill>
                <a:srgbClr val="92D050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MX" altLang="es-MX" sz="2800" b="1" i="1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Primero ponemos un tronco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1" i="1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40000"/>
                    <a:lumOff val="6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sym typeface="Wingdings" panose="05000000000000000000" pitchFamily="2" charset="2"/>
              </a:rPr>
              <a:t>Luego una rama (izquierda)</a:t>
            </a:r>
          </a:p>
        </p:txBody>
      </p:sp>
    </p:spTree>
    <p:extLst>
      <p:ext uri="{BB962C8B-B14F-4D97-AF65-F5344CB8AC3E}">
        <p14:creationId xmlns:p14="http://schemas.microsoft.com/office/powerpoint/2010/main" val="17797291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058" name="Rectangle 2">
            <a:extLst>
              <a:ext uri="{FF2B5EF4-FFF2-40B4-BE49-F238E27FC236}">
                <a16:creationId xmlns:a16="http://schemas.microsoft.com/office/drawing/2014/main" id="{B1C74C2F-9630-40FE-B4F6-F388B588F0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0"/>
            <a:ext cx="7772400" cy="6096000"/>
          </a:xfrm>
        </p:spPr>
        <p:txBody>
          <a:bodyPr/>
          <a:lstStyle/>
          <a:p>
            <a:br>
              <a:rPr lang="es-MX" altLang="es-MX" b="1" dirty="0"/>
            </a:br>
            <a:br>
              <a:rPr lang="es-MX" altLang="es-MX" b="1" dirty="0"/>
            </a:br>
            <a:br>
              <a:rPr lang="es-MX" altLang="es-MX" b="1" dirty="0"/>
            </a:br>
            <a:r>
              <a:rPr lang="es-MX" altLang="es-MX" b="1" dirty="0"/>
              <a:t>                 </a:t>
            </a:r>
            <a:br>
              <a:rPr lang="es-MX" altLang="es-MX" sz="3600" b="1" dirty="0"/>
            </a:br>
            <a:r>
              <a:rPr lang="es-MX" altLang="es-MX" sz="3600" b="1" dirty="0"/>
              <a:t> </a:t>
            </a:r>
            <a:endParaRPr lang="es-ES" altLang="es-MX" b="1" dirty="0"/>
          </a:p>
        </p:txBody>
      </p:sp>
      <p:grpSp>
        <p:nvGrpSpPr>
          <p:cNvPr id="429066" name="Group 10">
            <a:extLst>
              <a:ext uri="{FF2B5EF4-FFF2-40B4-BE49-F238E27FC236}">
                <a16:creationId xmlns:a16="http://schemas.microsoft.com/office/drawing/2014/main" id="{B25AB592-D4B6-4466-989D-844EEAEBB61B}"/>
              </a:ext>
            </a:extLst>
          </p:cNvPr>
          <p:cNvGrpSpPr>
            <a:grpSpLocks/>
          </p:cNvGrpSpPr>
          <p:nvPr/>
        </p:nvGrpSpPr>
        <p:grpSpPr bwMode="auto">
          <a:xfrm>
            <a:off x="3403178" y="2221867"/>
            <a:ext cx="533400" cy="1447800"/>
            <a:chOff x="1296" y="1008"/>
            <a:chExt cx="336" cy="912"/>
          </a:xfrm>
        </p:grpSpPr>
        <p:sp>
          <p:nvSpPr>
            <p:cNvPr id="429059" name="Line 3">
              <a:extLst>
                <a:ext uri="{FF2B5EF4-FFF2-40B4-BE49-F238E27FC236}">
                  <a16:creationId xmlns:a16="http://schemas.microsoft.com/office/drawing/2014/main" id="{31B870A0-5EF6-4E75-9EB6-2CCE3F43976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32" y="1296"/>
              <a:ext cx="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400" b="0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429060" name="Line 4">
              <a:extLst>
                <a:ext uri="{FF2B5EF4-FFF2-40B4-BE49-F238E27FC236}">
                  <a16:creationId xmlns:a16="http://schemas.microsoft.com/office/drawing/2014/main" id="{2B6A2A26-2533-4044-B47E-83609196322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296" y="1008"/>
              <a:ext cx="336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400" b="0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5FEF8F94-C3B7-42D1-8E53-BCAE4E02AD59}"/>
              </a:ext>
            </a:extLst>
          </p:cNvPr>
          <p:cNvSpPr/>
          <p:nvPr/>
        </p:nvSpPr>
        <p:spPr>
          <a:xfrm>
            <a:off x="7010402" y="2968188"/>
            <a:ext cx="736099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A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-&gt;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lang="es-MX" altLang="es-MX" sz="3600" b="1" i="1" dirty="0">
                <a:solidFill>
                  <a:srgbClr val="FFCC66"/>
                </a:solidFill>
                <a:latin typeface="Times New Roman"/>
              </a:rPr>
              <a:t>R</a:t>
            </a:r>
            <a: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i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srgbClr val="FFFFCC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2077E901-D583-49EB-AD51-71F16541BECC}"/>
              </a:ext>
            </a:extLst>
          </p:cNvPr>
          <p:cNvSpPr/>
          <p:nvPr/>
        </p:nvSpPr>
        <p:spPr>
          <a:xfrm>
            <a:off x="7010402" y="2203110"/>
            <a:ext cx="17942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A -&gt; t </a:t>
            </a:r>
            <a:r>
              <a:rPr lang="es-MX" altLang="es-MX" sz="3600" b="1" i="1" dirty="0">
                <a:solidFill>
                  <a:srgbClr val="FFCC66"/>
                </a:solidFill>
                <a:latin typeface="Times New Roman"/>
              </a:rPr>
              <a:t>R</a:t>
            </a:r>
            <a: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i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srgbClr val="FFFFCC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F9389414-508C-4D10-96EF-9FCD507A2F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2769" y="89758"/>
            <a:ext cx="4903907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4400" b="1" i="1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Times New Roman" panose="02020603050405020304" pitchFamily="18" charset="0"/>
              </a:rPr>
              <a:t>Para hacer un árbol</a:t>
            </a:r>
            <a:endParaRPr lang="es-MX" altLang="es-MX" sz="4400" b="1" i="1" dirty="0">
              <a:solidFill>
                <a:srgbClr val="92D050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MX" altLang="es-MX" sz="2800" b="1" i="1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Primero ponemos un tronco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1" i="1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40000"/>
                    <a:lumOff val="6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sym typeface="Wingdings" panose="05000000000000000000" pitchFamily="2" charset="2"/>
              </a:rPr>
              <a:t>Luego una rama (izquierda)</a:t>
            </a:r>
          </a:p>
        </p:txBody>
      </p:sp>
    </p:spTree>
    <p:extLst>
      <p:ext uri="{BB962C8B-B14F-4D97-AF65-F5344CB8AC3E}">
        <p14:creationId xmlns:p14="http://schemas.microsoft.com/office/powerpoint/2010/main" val="2895036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058" name="Rectangle 2">
            <a:extLst>
              <a:ext uri="{FF2B5EF4-FFF2-40B4-BE49-F238E27FC236}">
                <a16:creationId xmlns:a16="http://schemas.microsoft.com/office/drawing/2014/main" id="{B1C74C2F-9630-40FE-B4F6-F388B588F0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0"/>
            <a:ext cx="7772400" cy="6096000"/>
          </a:xfrm>
        </p:spPr>
        <p:txBody>
          <a:bodyPr/>
          <a:lstStyle/>
          <a:p>
            <a:br>
              <a:rPr lang="es-MX" altLang="es-MX" b="1" dirty="0"/>
            </a:br>
            <a:br>
              <a:rPr lang="es-MX" altLang="es-MX" b="1" dirty="0"/>
            </a:br>
            <a:br>
              <a:rPr lang="es-MX" altLang="es-MX" b="1" dirty="0"/>
            </a:br>
            <a:r>
              <a:rPr lang="es-MX" altLang="es-MX" b="1" dirty="0"/>
              <a:t>                 </a:t>
            </a:r>
            <a:br>
              <a:rPr lang="es-MX" altLang="es-MX" sz="3600" b="1" dirty="0"/>
            </a:br>
            <a:r>
              <a:rPr lang="es-MX" altLang="es-MX" sz="3600" b="1" dirty="0"/>
              <a:t> </a:t>
            </a:r>
            <a:endParaRPr lang="es-ES" altLang="es-MX" b="1" dirty="0"/>
          </a:p>
        </p:txBody>
      </p:sp>
      <p:grpSp>
        <p:nvGrpSpPr>
          <p:cNvPr id="429066" name="Group 10">
            <a:extLst>
              <a:ext uri="{FF2B5EF4-FFF2-40B4-BE49-F238E27FC236}">
                <a16:creationId xmlns:a16="http://schemas.microsoft.com/office/drawing/2014/main" id="{B25AB592-D4B6-4466-989D-844EEAEBB61B}"/>
              </a:ext>
            </a:extLst>
          </p:cNvPr>
          <p:cNvGrpSpPr>
            <a:grpSpLocks/>
          </p:cNvGrpSpPr>
          <p:nvPr/>
        </p:nvGrpSpPr>
        <p:grpSpPr bwMode="auto">
          <a:xfrm>
            <a:off x="3403178" y="2221867"/>
            <a:ext cx="533400" cy="1447800"/>
            <a:chOff x="1296" y="1008"/>
            <a:chExt cx="336" cy="912"/>
          </a:xfrm>
        </p:grpSpPr>
        <p:sp>
          <p:nvSpPr>
            <p:cNvPr id="429059" name="Line 3">
              <a:extLst>
                <a:ext uri="{FF2B5EF4-FFF2-40B4-BE49-F238E27FC236}">
                  <a16:creationId xmlns:a16="http://schemas.microsoft.com/office/drawing/2014/main" id="{31B870A0-5EF6-4E75-9EB6-2CCE3F43976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32" y="1296"/>
              <a:ext cx="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400" b="0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429060" name="Line 4">
              <a:extLst>
                <a:ext uri="{FF2B5EF4-FFF2-40B4-BE49-F238E27FC236}">
                  <a16:creationId xmlns:a16="http://schemas.microsoft.com/office/drawing/2014/main" id="{2B6A2A26-2533-4044-B47E-83609196322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296" y="1008"/>
              <a:ext cx="336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400" b="0" i="0" u="none" strike="noStrike" kern="1200" cap="none" spc="0" normalizeH="0" baseline="0" noProof="0">
                <a:ln>
                  <a:noFill/>
                </a:ln>
                <a:solidFill>
                  <a:srgbClr val="FFFF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5FEF8F94-C3B7-42D1-8E53-BCAE4E02AD59}"/>
              </a:ext>
            </a:extLst>
          </p:cNvPr>
          <p:cNvSpPr/>
          <p:nvPr/>
        </p:nvSpPr>
        <p:spPr>
          <a:xfrm>
            <a:off x="7010402" y="2968188"/>
            <a:ext cx="736099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A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-&gt;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lang="es-MX" altLang="es-MX" sz="3600" b="1" i="1" dirty="0">
                <a:solidFill>
                  <a:srgbClr val="FFCC66"/>
                </a:solidFill>
                <a:latin typeface="Times New Roman"/>
              </a:rPr>
              <a:t>R</a:t>
            </a:r>
            <a: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i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srgbClr val="FFFFCC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2077E901-D583-49EB-AD51-71F16541BECC}"/>
              </a:ext>
            </a:extLst>
          </p:cNvPr>
          <p:cNvSpPr/>
          <p:nvPr/>
        </p:nvSpPr>
        <p:spPr>
          <a:xfrm>
            <a:off x="7010402" y="2203110"/>
            <a:ext cx="17942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A -&gt; t </a:t>
            </a:r>
            <a:r>
              <a:rPr lang="es-MX" altLang="es-MX" sz="3600" b="1" i="1" dirty="0">
                <a:solidFill>
                  <a:srgbClr val="FFCC66"/>
                </a:solidFill>
                <a:latin typeface="Times New Roman"/>
              </a:rPr>
              <a:t>R</a:t>
            </a:r>
            <a: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i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srgbClr val="FFFFCC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2CC0B026-F887-4324-B3DF-99AB8753F01B}"/>
              </a:ext>
            </a:extLst>
          </p:cNvPr>
          <p:cNvSpPr/>
          <p:nvPr/>
        </p:nvSpPr>
        <p:spPr>
          <a:xfrm>
            <a:off x="8915403" y="2968188"/>
            <a:ext cx="1066797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A(o)</a:t>
            </a:r>
            <a:b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</a:br>
            <a: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{</a:t>
            </a:r>
            <a:b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</a:br>
            <a: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t(o)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R(i)</a:t>
            </a:r>
            <a:b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</a:br>
            <a: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}</a:t>
            </a:r>
            <a:r>
              <a:rPr kumimoji="0" lang="es-MX" altLang="es-MX" sz="44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srgbClr val="FFFFCC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F9389414-508C-4D10-96EF-9FCD507A2F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2769" y="89758"/>
            <a:ext cx="4903907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4400" b="1" i="1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Times New Roman" panose="02020603050405020304" pitchFamily="18" charset="0"/>
              </a:rPr>
              <a:t>Para hacer un árbol</a:t>
            </a:r>
            <a:endParaRPr lang="es-MX" altLang="es-MX" sz="4400" b="1" i="1" dirty="0">
              <a:solidFill>
                <a:srgbClr val="92D050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MX" altLang="es-MX" sz="2800" b="1" i="1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Primero ponemos un tronco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1" i="1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40000"/>
                    <a:lumOff val="6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sym typeface="Wingdings" panose="05000000000000000000" pitchFamily="2" charset="2"/>
              </a:rPr>
              <a:t>Luego una rama (izquierda)</a:t>
            </a:r>
          </a:p>
        </p:txBody>
      </p:sp>
    </p:spTree>
    <p:extLst>
      <p:ext uri="{BB962C8B-B14F-4D97-AF65-F5344CB8AC3E}">
        <p14:creationId xmlns:p14="http://schemas.microsoft.com/office/powerpoint/2010/main" val="2946451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76657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483" name="Line 3">
            <a:extLst>
              <a:ext uri="{FF2B5EF4-FFF2-40B4-BE49-F238E27FC236}">
                <a16:creationId xmlns:a16="http://schemas.microsoft.com/office/drawing/2014/main" id="{3A253540-1D8E-484F-94E7-5FD6BF8D753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87478" y="1995407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2400" b="0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04484" name="Line 4">
            <a:extLst>
              <a:ext uri="{FF2B5EF4-FFF2-40B4-BE49-F238E27FC236}">
                <a16:creationId xmlns:a16="http://schemas.microsoft.com/office/drawing/2014/main" id="{5401E990-A4A9-4434-A153-11D646D6AC8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954078" y="1538207"/>
            <a:ext cx="533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2400" b="0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04485" name="Line 5">
            <a:extLst>
              <a:ext uri="{FF2B5EF4-FFF2-40B4-BE49-F238E27FC236}">
                <a16:creationId xmlns:a16="http://schemas.microsoft.com/office/drawing/2014/main" id="{25F3A2B3-97BD-44E2-9215-46243B94D68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87478" y="1462007"/>
            <a:ext cx="6096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2400" b="0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70D20154-A85B-49EB-AF10-0D17609A05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17" y="0"/>
            <a:ext cx="4903907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4400" b="1" i="1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Para hacer un árbol</a:t>
            </a:r>
            <a:endParaRPr kumimoji="0" lang="es-MX" altLang="es-MX" sz="4400" b="1" i="1" u="none" strike="noStrike" kern="1200" cap="none" spc="0" normalizeH="0" baseline="0" noProof="0" dirty="0">
              <a:ln>
                <a:noFill/>
              </a:ln>
              <a:solidFill>
                <a:srgbClr val="FFCC6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1" i="1" u="none" strike="noStrike" kern="1200" cap="none" spc="0" normalizeH="0" baseline="0" noProof="0" dirty="0">
                <a:ln>
                  <a:noFill/>
                </a:ln>
                <a:solidFill>
                  <a:srgbClr val="5F5F5F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  <a:sym typeface="Wingdings" panose="05000000000000000000" pitchFamily="2" charset="2"/>
              </a:rPr>
              <a:t>Primero ponemos un tronco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1" i="1" u="none" strike="noStrike" kern="1200" cap="none" spc="0" normalizeH="0" baseline="0" noProof="0" dirty="0">
                <a:ln>
                  <a:noFill/>
                </a:ln>
                <a:solidFill>
                  <a:srgbClr val="5F5F5F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  <a:sym typeface="Wingdings" panose="05000000000000000000" pitchFamily="2" charset="2"/>
              </a:rPr>
              <a:t>Luego una rama (izquierda)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1" i="1" u="none" strike="noStrike" kern="1200" cap="none" spc="0" normalizeH="0" baseline="0" noProof="0" dirty="0">
                <a:ln>
                  <a:noFill/>
                </a:ln>
                <a:solidFill>
                  <a:srgbClr val="5F5F5F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  <a:sym typeface="Wingdings" panose="05000000000000000000" pitchFamily="2" charset="2"/>
              </a:rPr>
              <a:t>Luego otra rama (derecha)</a:t>
            </a:r>
            <a:endParaRPr kumimoji="0" lang="es-ES" altLang="es-MX" sz="2800" b="1" i="1" u="none" strike="noStrike" kern="1200" cap="none" spc="0" normalizeH="0" baseline="0" noProof="0" dirty="0">
              <a:ln>
                <a:noFill/>
              </a:ln>
              <a:solidFill>
                <a:srgbClr val="5F5F5F">
                  <a:lumMod val="40000"/>
                  <a:lumOff val="6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  <a:sym typeface="Wingdings" panose="05000000000000000000" pitchFamily="2" charset="2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0B40370E-3732-4275-8AB3-2C9E4DCE6420}"/>
              </a:ext>
            </a:extLst>
          </p:cNvPr>
          <p:cNvSpPr/>
          <p:nvPr/>
        </p:nvSpPr>
        <p:spPr>
          <a:xfrm>
            <a:off x="4427348" y="2206567"/>
            <a:ext cx="28258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A -&gt; t </a:t>
            </a:r>
            <a:r>
              <a:rPr lang="es-MX" altLang="es-MX" sz="3600" b="1" i="1" dirty="0" err="1">
                <a:solidFill>
                  <a:srgbClr val="FFCC66"/>
                </a:solidFill>
                <a:ea typeface="+mj-ea"/>
                <a:cs typeface="+mj-cs"/>
              </a:rPr>
              <a:t>Ri</a:t>
            </a:r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 </a:t>
            </a:r>
            <a:r>
              <a:rPr lang="es-MX" altLang="es-MX" sz="3600" b="1" i="1" dirty="0" err="1">
                <a:solidFill>
                  <a:srgbClr val="FFCC66"/>
                </a:solidFill>
                <a:ea typeface="+mj-ea"/>
                <a:cs typeface="+mj-cs"/>
              </a:rPr>
              <a:t>Rd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005473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483" name="Line 3">
            <a:extLst>
              <a:ext uri="{FF2B5EF4-FFF2-40B4-BE49-F238E27FC236}">
                <a16:creationId xmlns:a16="http://schemas.microsoft.com/office/drawing/2014/main" id="{3A253540-1D8E-484F-94E7-5FD6BF8D753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87478" y="1995407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2400" b="0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04484" name="Line 4">
            <a:extLst>
              <a:ext uri="{FF2B5EF4-FFF2-40B4-BE49-F238E27FC236}">
                <a16:creationId xmlns:a16="http://schemas.microsoft.com/office/drawing/2014/main" id="{5401E990-A4A9-4434-A153-11D646D6AC8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954078" y="1538207"/>
            <a:ext cx="533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2400" b="0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04485" name="Line 5">
            <a:extLst>
              <a:ext uri="{FF2B5EF4-FFF2-40B4-BE49-F238E27FC236}">
                <a16:creationId xmlns:a16="http://schemas.microsoft.com/office/drawing/2014/main" id="{25F3A2B3-97BD-44E2-9215-46243B94D68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87478" y="1462007"/>
            <a:ext cx="6096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2400" b="0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70D20154-A85B-49EB-AF10-0D17609A05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17" y="0"/>
            <a:ext cx="4903907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4400" b="1" i="1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Para hacer un árbol</a:t>
            </a:r>
            <a:endParaRPr kumimoji="0" lang="es-MX" altLang="es-MX" sz="4400" b="1" i="1" u="none" strike="noStrike" kern="1200" cap="none" spc="0" normalizeH="0" baseline="0" noProof="0" dirty="0">
              <a:ln>
                <a:noFill/>
              </a:ln>
              <a:solidFill>
                <a:srgbClr val="FFCC6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1" i="1" u="none" strike="noStrike" kern="1200" cap="none" spc="0" normalizeH="0" baseline="0" noProof="0" dirty="0">
                <a:ln>
                  <a:noFill/>
                </a:ln>
                <a:solidFill>
                  <a:srgbClr val="5F5F5F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  <a:sym typeface="Wingdings" panose="05000000000000000000" pitchFamily="2" charset="2"/>
              </a:rPr>
              <a:t>Primero ponemos un tronco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1" i="1" u="none" strike="noStrike" kern="1200" cap="none" spc="0" normalizeH="0" baseline="0" noProof="0" dirty="0">
                <a:ln>
                  <a:noFill/>
                </a:ln>
                <a:solidFill>
                  <a:srgbClr val="5F5F5F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  <a:sym typeface="Wingdings" panose="05000000000000000000" pitchFamily="2" charset="2"/>
              </a:rPr>
              <a:t>Luego una rama (izquierda)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1" i="1" u="none" strike="noStrike" kern="1200" cap="none" spc="0" normalizeH="0" baseline="0" noProof="0" dirty="0">
                <a:ln>
                  <a:noFill/>
                </a:ln>
                <a:solidFill>
                  <a:srgbClr val="5F5F5F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  <a:sym typeface="Wingdings" panose="05000000000000000000" pitchFamily="2" charset="2"/>
              </a:rPr>
              <a:t>Luego otra rama (derecha)</a:t>
            </a:r>
            <a:endParaRPr kumimoji="0" lang="es-ES" altLang="es-MX" sz="2800" b="1" i="1" u="none" strike="noStrike" kern="1200" cap="none" spc="0" normalizeH="0" baseline="0" noProof="0" dirty="0">
              <a:ln>
                <a:noFill/>
              </a:ln>
              <a:solidFill>
                <a:srgbClr val="5F5F5F">
                  <a:lumMod val="40000"/>
                  <a:lumOff val="6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  <a:sym typeface="Wingdings" panose="05000000000000000000" pitchFamily="2" charset="2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0B40370E-3732-4275-8AB3-2C9E4DCE6420}"/>
              </a:ext>
            </a:extLst>
          </p:cNvPr>
          <p:cNvSpPr/>
          <p:nvPr/>
        </p:nvSpPr>
        <p:spPr>
          <a:xfrm>
            <a:off x="4427348" y="2206567"/>
            <a:ext cx="28258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A -&gt; t </a:t>
            </a:r>
            <a:r>
              <a:rPr lang="es-MX" altLang="es-MX" sz="3600" b="1" i="1" dirty="0" err="1">
                <a:solidFill>
                  <a:srgbClr val="FFCC66"/>
                </a:solidFill>
                <a:ea typeface="+mj-ea"/>
                <a:cs typeface="+mj-cs"/>
              </a:rPr>
              <a:t>Ri</a:t>
            </a:r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 </a:t>
            </a:r>
            <a:r>
              <a:rPr lang="es-MX" altLang="es-MX" sz="3600" b="1" i="1" dirty="0" err="1">
                <a:solidFill>
                  <a:srgbClr val="FFCC66"/>
                </a:solidFill>
                <a:ea typeface="+mj-ea"/>
                <a:cs typeface="+mj-cs"/>
              </a:rPr>
              <a:t>Rd</a:t>
            </a:r>
            <a:endParaRPr lang="es-MX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7BA87620-E052-4D9D-806C-6E36B0B25142}"/>
              </a:ext>
            </a:extLst>
          </p:cNvPr>
          <p:cNvSpPr/>
          <p:nvPr/>
        </p:nvSpPr>
        <p:spPr>
          <a:xfrm>
            <a:off x="4427348" y="2852898"/>
            <a:ext cx="112621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A</a:t>
            </a:r>
            <a:b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</a:br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-&gt;</a:t>
            </a:r>
            <a:b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</a:br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 t</a:t>
            </a:r>
            <a:b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</a:br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 </a:t>
            </a:r>
            <a:r>
              <a:rPr lang="es-MX" altLang="es-MX" sz="3600" b="1" i="1" dirty="0" err="1">
                <a:solidFill>
                  <a:srgbClr val="FFCC66"/>
                </a:solidFill>
                <a:ea typeface="+mj-ea"/>
                <a:cs typeface="+mj-cs"/>
              </a:rPr>
              <a:t>Ri</a:t>
            </a:r>
            <a:b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</a:br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 </a:t>
            </a:r>
            <a:r>
              <a:rPr lang="es-MX" altLang="es-MX" sz="3600" b="1" i="1" dirty="0" err="1">
                <a:solidFill>
                  <a:srgbClr val="FFCC66"/>
                </a:solidFill>
                <a:ea typeface="+mj-ea"/>
                <a:cs typeface="+mj-cs"/>
              </a:rPr>
              <a:t>Rd</a:t>
            </a:r>
            <a:b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</a:br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}</a:t>
            </a:r>
            <a:r>
              <a:rPr lang="es-MX" altLang="es-MX" sz="4400" b="1" i="1" dirty="0">
                <a:solidFill>
                  <a:srgbClr val="FFCC66"/>
                </a:solidFill>
                <a:ea typeface="+mj-ea"/>
                <a:cs typeface="+mj-cs"/>
              </a:rPr>
              <a:t>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619927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483" name="Line 3">
            <a:extLst>
              <a:ext uri="{FF2B5EF4-FFF2-40B4-BE49-F238E27FC236}">
                <a16:creationId xmlns:a16="http://schemas.microsoft.com/office/drawing/2014/main" id="{3A253540-1D8E-484F-94E7-5FD6BF8D753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87478" y="1995407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2400" b="0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04484" name="Line 4">
            <a:extLst>
              <a:ext uri="{FF2B5EF4-FFF2-40B4-BE49-F238E27FC236}">
                <a16:creationId xmlns:a16="http://schemas.microsoft.com/office/drawing/2014/main" id="{5401E990-A4A9-4434-A153-11D646D6AC8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954078" y="1538207"/>
            <a:ext cx="533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2400" b="0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04485" name="Line 5">
            <a:extLst>
              <a:ext uri="{FF2B5EF4-FFF2-40B4-BE49-F238E27FC236}">
                <a16:creationId xmlns:a16="http://schemas.microsoft.com/office/drawing/2014/main" id="{25F3A2B3-97BD-44E2-9215-46243B94D68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87478" y="1462007"/>
            <a:ext cx="6096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2400" b="0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70D20154-A85B-49EB-AF10-0D17609A05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17" y="0"/>
            <a:ext cx="4903907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4400" b="1" i="1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Para hacer un árbol</a:t>
            </a:r>
            <a:endParaRPr kumimoji="0" lang="es-MX" altLang="es-MX" sz="4400" b="1" i="1" u="none" strike="noStrike" kern="1200" cap="none" spc="0" normalizeH="0" baseline="0" noProof="0" dirty="0">
              <a:ln>
                <a:noFill/>
              </a:ln>
              <a:solidFill>
                <a:srgbClr val="FFCC6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1" i="1" u="none" strike="noStrike" kern="1200" cap="none" spc="0" normalizeH="0" baseline="0" noProof="0" dirty="0">
                <a:ln>
                  <a:noFill/>
                </a:ln>
                <a:solidFill>
                  <a:srgbClr val="5F5F5F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  <a:sym typeface="Wingdings" panose="05000000000000000000" pitchFamily="2" charset="2"/>
              </a:rPr>
              <a:t>Primero ponemos un tronco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1" i="1" u="none" strike="noStrike" kern="1200" cap="none" spc="0" normalizeH="0" baseline="0" noProof="0" dirty="0">
                <a:ln>
                  <a:noFill/>
                </a:ln>
                <a:solidFill>
                  <a:srgbClr val="5F5F5F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  <a:sym typeface="Wingdings" panose="05000000000000000000" pitchFamily="2" charset="2"/>
              </a:rPr>
              <a:t>Luego una rama (izquierda)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1" i="1" u="none" strike="noStrike" kern="1200" cap="none" spc="0" normalizeH="0" baseline="0" noProof="0" dirty="0">
                <a:ln>
                  <a:noFill/>
                </a:ln>
                <a:solidFill>
                  <a:srgbClr val="5F5F5F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  <a:sym typeface="Wingdings" panose="05000000000000000000" pitchFamily="2" charset="2"/>
              </a:rPr>
              <a:t>Luego otra rama (derecha)</a:t>
            </a:r>
            <a:endParaRPr kumimoji="0" lang="es-ES" altLang="es-MX" sz="2800" b="1" i="1" u="none" strike="noStrike" kern="1200" cap="none" spc="0" normalizeH="0" baseline="0" noProof="0" dirty="0">
              <a:ln>
                <a:noFill/>
              </a:ln>
              <a:solidFill>
                <a:srgbClr val="5F5F5F">
                  <a:lumMod val="40000"/>
                  <a:lumOff val="6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  <a:sym typeface="Wingdings" panose="05000000000000000000" pitchFamily="2" charset="2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0B40370E-3732-4275-8AB3-2C9E4DCE6420}"/>
              </a:ext>
            </a:extLst>
          </p:cNvPr>
          <p:cNvSpPr/>
          <p:nvPr/>
        </p:nvSpPr>
        <p:spPr>
          <a:xfrm>
            <a:off x="4427348" y="2206567"/>
            <a:ext cx="28258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A -&gt; t </a:t>
            </a:r>
            <a:r>
              <a:rPr lang="es-MX" altLang="es-MX" sz="3600" b="1" i="1" dirty="0" err="1">
                <a:solidFill>
                  <a:srgbClr val="FFCC66"/>
                </a:solidFill>
                <a:ea typeface="+mj-ea"/>
                <a:cs typeface="+mj-cs"/>
              </a:rPr>
              <a:t>Ri</a:t>
            </a:r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 </a:t>
            </a:r>
            <a:r>
              <a:rPr lang="es-MX" altLang="es-MX" sz="3600" b="1" i="1" dirty="0" err="1">
                <a:solidFill>
                  <a:srgbClr val="FFCC66"/>
                </a:solidFill>
                <a:ea typeface="+mj-ea"/>
                <a:cs typeface="+mj-cs"/>
              </a:rPr>
              <a:t>Rd</a:t>
            </a:r>
            <a:endParaRPr lang="es-MX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7BA87620-E052-4D9D-806C-6E36B0B25142}"/>
              </a:ext>
            </a:extLst>
          </p:cNvPr>
          <p:cNvSpPr/>
          <p:nvPr/>
        </p:nvSpPr>
        <p:spPr>
          <a:xfrm>
            <a:off x="4427348" y="2852898"/>
            <a:ext cx="112621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A</a:t>
            </a:r>
            <a:b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</a:br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-&gt;</a:t>
            </a:r>
            <a:b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</a:br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 t</a:t>
            </a:r>
            <a:b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</a:br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 </a:t>
            </a:r>
            <a:r>
              <a:rPr lang="es-MX" altLang="es-MX" sz="3600" b="1" i="1" dirty="0" err="1">
                <a:solidFill>
                  <a:srgbClr val="FFCC66"/>
                </a:solidFill>
                <a:ea typeface="+mj-ea"/>
                <a:cs typeface="+mj-cs"/>
              </a:rPr>
              <a:t>Ri</a:t>
            </a:r>
            <a:b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</a:br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 </a:t>
            </a:r>
            <a:r>
              <a:rPr lang="es-MX" altLang="es-MX" sz="3600" b="1" i="1" dirty="0" err="1">
                <a:solidFill>
                  <a:srgbClr val="FFCC66"/>
                </a:solidFill>
                <a:ea typeface="+mj-ea"/>
                <a:cs typeface="+mj-cs"/>
              </a:rPr>
              <a:t>Rd</a:t>
            </a:r>
            <a:b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</a:br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}</a:t>
            </a:r>
            <a:r>
              <a:rPr lang="es-MX" altLang="es-MX" sz="4400" b="1" i="1" dirty="0">
                <a:solidFill>
                  <a:srgbClr val="FFCC66"/>
                </a:solidFill>
                <a:ea typeface="+mj-ea"/>
                <a:cs typeface="+mj-cs"/>
              </a:rPr>
              <a:t> </a:t>
            </a:r>
            <a:endParaRPr lang="es-MX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C11300C5-BB5F-4B17-AB91-125DACA7638E}"/>
              </a:ext>
            </a:extLst>
          </p:cNvPr>
          <p:cNvSpPr/>
          <p:nvPr/>
        </p:nvSpPr>
        <p:spPr>
          <a:xfrm>
            <a:off x="6638439" y="2894227"/>
            <a:ext cx="12760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A(o)</a:t>
            </a:r>
            <a:b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</a:br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{</a:t>
            </a:r>
            <a:b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</a:br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 t(o)</a:t>
            </a:r>
            <a:b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</a:br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 R(i)</a:t>
            </a:r>
            <a:b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</a:br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 R(d)</a:t>
            </a:r>
            <a:b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</a:br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}</a:t>
            </a:r>
            <a:r>
              <a:rPr lang="es-MX" altLang="es-MX" sz="4400" b="1" i="1" dirty="0">
                <a:solidFill>
                  <a:srgbClr val="FFCC66"/>
                </a:solidFill>
                <a:ea typeface="+mj-ea"/>
                <a:cs typeface="+mj-cs"/>
              </a:rPr>
              <a:t>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7049966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86652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483" name="Line 3">
            <a:extLst>
              <a:ext uri="{FF2B5EF4-FFF2-40B4-BE49-F238E27FC236}">
                <a16:creationId xmlns:a16="http://schemas.microsoft.com/office/drawing/2014/main" id="{3A253540-1D8E-484F-94E7-5FD6BF8D753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64224" y="923364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2400" b="0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04484" name="Line 4">
            <a:extLst>
              <a:ext uri="{FF2B5EF4-FFF2-40B4-BE49-F238E27FC236}">
                <a16:creationId xmlns:a16="http://schemas.microsoft.com/office/drawing/2014/main" id="{5401E990-A4A9-4434-A153-11D646D6AC8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230824" y="466164"/>
            <a:ext cx="533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2400" b="0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04485" name="Line 5">
            <a:extLst>
              <a:ext uri="{FF2B5EF4-FFF2-40B4-BE49-F238E27FC236}">
                <a16:creationId xmlns:a16="http://schemas.microsoft.com/office/drawing/2014/main" id="{25F3A2B3-97BD-44E2-9215-46243B94D68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64224" y="389964"/>
            <a:ext cx="6096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2400" b="0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70D20154-A85B-49EB-AF10-0D17609A05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2047" y="-107688"/>
            <a:ext cx="4903907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4400" b="1" i="1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Para hacer un árbol</a:t>
            </a:r>
            <a:endParaRPr kumimoji="0" lang="es-MX" altLang="es-MX" sz="4400" b="1" i="1" u="none" strike="noStrike" kern="1200" cap="none" spc="0" normalizeH="0" baseline="0" noProof="0" dirty="0">
              <a:ln>
                <a:noFill/>
              </a:ln>
              <a:solidFill>
                <a:srgbClr val="FFCC6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1" i="1" u="none" strike="noStrike" kern="1200" cap="none" spc="0" normalizeH="0" baseline="0" noProof="0" dirty="0">
                <a:ln>
                  <a:noFill/>
                </a:ln>
                <a:solidFill>
                  <a:srgbClr val="5F5F5F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  <a:sym typeface="Wingdings" panose="05000000000000000000" pitchFamily="2" charset="2"/>
              </a:rPr>
              <a:t> Primero ponemos un tronco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1" i="1" u="none" strike="noStrike" kern="1200" cap="none" spc="0" normalizeH="0" baseline="0" noProof="0" dirty="0">
                <a:ln>
                  <a:noFill/>
                </a:ln>
                <a:solidFill>
                  <a:srgbClr val="5F5F5F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  <a:sym typeface="Wingdings" panose="05000000000000000000" pitchFamily="2" charset="2"/>
              </a:rPr>
              <a:t> Luego una rama (izquierda)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1" i="1" u="none" strike="noStrike" kern="1200" cap="none" spc="0" normalizeH="0" baseline="0" noProof="0" dirty="0">
                <a:ln>
                  <a:noFill/>
                </a:ln>
                <a:solidFill>
                  <a:srgbClr val="5F5F5F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  <a:sym typeface="Wingdings" panose="05000000000000000000" pitchFamily="2" charset="2"/>
              </a:rPr>
              <a:t> Luego otra rama (derecha)</a:t>
            </a:r>
            <a:endParaRPr kumimoji="0" lang="es-ES" altLang="es-MX" sz="2800" b="1" i="1" u="none" strike="noStrike" kern="1200" cap="none" spc="0" normalizeH="0" baseline="0" noProof="0" dirty="0">
              <a:ln>
                <a:noFill/>
              </a:ln>
              <a:solidFill>
                <a:srgbClr val="5F5F5F">
                  <a:lumMod val="40000"/>
                  <a:lumOff val="6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  <a:sym typeface="Wingdings" panose="05000000000000000000" pitchFamily="2" charset="2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0B40370E-3732-4275-8AB3-2C9E4DCE6420}"/>
              </a:ext>
            </a:extLst>
          </p:cNvPr>
          <p:cNvSpPr/>
          <p:nvPr/>
        </p:nvSpPr>
        <p:spPr>
          <a:xfrm>
            <a:off x="443963" y="2595503"/>
            <a:ext cx="113040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Ahora si en lugar de poner ramas ponemos otros árboles</a:t>
            </a:r>
            <a:endParaRPr lang="es-MX" dirty="0"/>
          </a:p>
        </p:txBody>
      </p:sp>
      <p:grpSp>
        <p:nvGrpSpPr>
          <p:cNvPr id="9" name="Group 10">
            <a:extLst>
              <a:ext uri="{FF2B5EF4-FFF2-40B4-BE49-F238E27FC236}">
                <a16:creationId xmlns:a16="http://schemas.microsoft.com/office/drawing/2014/main" id="{70082DE2-B2E3-4BA5-994A-928E242CDD48}"/>
              </a:ext>
            </a:extLst>
          </p:cNvPr>
          <p:cNvGrpSpPr>
            <a:grpSpLocks/>
          </p:cNvGrpSpPr>
          <p:nvPr/>
        </p:nvGrpSpPr>
        <p:grpSpPr bwMode="auto">
          <a:xfrm>
            <a:off x="545024" y="3809073"/>
            <a:ext cx="2438400" cy="2057400"/>
            <a:chOff x="864" y="624"/>
            <a:chExt cx="1536" cy="1296"/>
          </a:xfrm>
        </p:grpSpPr>
        <p:sp>
          <p:nvSpPr>
            <p:cNvPr id="10" name="Line 3">
              <a:extLst>
                <a:ext uri="{FF2B5EF4-FFF2-40B4-BE49-F238E27FC236}">
                  <a16:creationId xmlns:a16="http://schemas.microsoft.com/office/drawing/2014/main" id="{01BEA6D9-2DE6-4126-92B4-3B2F01E241D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32" y="1296"/>
              <a:ext cx="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MX" sz="2400">
                <a:solidFill>
                  <a:srgbClr val="FFFFCC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1" name="Line 4">
              <a:extLst>
                <a:ext uri="{FF2B5EF4-FFF2-40B4-BE49-F238E27FC236}">
                  <a16:creationId xmlns:a16="http://schemas.microsoft.com/office/drawing/2014/main" id="{93EEF8B6-E4E8-4A05-A860-7FA29617F44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296" y="1008"/>
              <a:ext cx="336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MX" sz="2400">
                <a:solidFill>
                  <a:srgbClr val="FFFFCC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2" name="Line 5">
              <a:extLst>
                <a:ext uri="{FF2B5EF4-FFF2-40B4-BE49-F238E27FC236}">
                  <a16:creationId xmlns:a16="http://schemas.microsoft.com/office/drawing/2014/main" id="{C7FD529B-29C3-4EC7-8664-DCDA563A6DE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64" y="1008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MX" sz="2400">
                <a:solidFill>
                  <a:srgbClr val="FFFFCC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3" name="Line 6">
              <a:extLst>
                <a:ext uri="{FF2B5EF4-FFF2-40B4-BE49-F238E27FC236}">
                  <a16:creationId xmlns:a16="http://schemas.microsoft.com/office/drawing/2014/main" id="{537DB9E9-E786-4276-8CCA-9250679565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16" y="960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MX" sz="2400">
                <a:solidFill>
                  <a:srgbClr val="FFFFCC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4" name="Line 7">
              <a:extLst>
                <a:ext uri="{FF2B5EF4-FFF2-40B4-BE49-F238E27FC236}">
                  <a16:creationId xmlns:a16="http://schemas.microsoft.com/office/drawing/2014/main" id="{D687DF23-F156-4DCA-BF3F-2B90840FF68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96" y="624"/>
              <a:ext cx="96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MX" sz="2400">
                <a:solidFill>
                  <a:srgbClr val="FFFFCC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5" name="Line 8">
              <a:extLst>
                <a:ext uri="{FF2B5EF4-FFF2-40B4-BE49-F238E27FC236}">
                  <a16:creationId xmlns:a16="http://schemas.microsoft.com/office/drawing/2014/main" id="{45729590-F148-4F0B-A993-F39C5B5DD25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920" y="624"/>
              <a:ext cx="96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MX" sz="2400">
                <a:solidFill>
                  <a:srgbClr val="FFFFCC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6" name="Line 9">
              <a:extLst>
                <a:ext uri="{FF2B5EF4-FFF2-40B4-BE49-F238E27FC236}">
                  <a16:creationId xmlns:a16="http://schemas.microsoft.com/office/drawing/2014/main" id="{CBDF9991-9C29-46E6-A10D-28642B3197D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32" y="960"/>
              <a:ext cx="384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MX" sz="2400">
                <a:solidFill>
                  <a:srgbClr val="FFFFCC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17" name="Rectangle 10">
            <a:extLst>
              <a:ext uri="{FF2B5EF4-FFF2-40B4-BE49-F238E27FC236}">
                <a16:creationId xmlns:a16="http://schemas.microsoft.com/office/drawing/2014/main" id="{233378AF-A459-46CE-AB8C-FFF3C77850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2047" y="3616167"/>
            <a:ext cx="4903907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4400" b="1" i="1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Para hacer un árbol</a:t>
            </a:r>
            <a:endParaRPr kumimoji="0" lang="es-MX" altLang="es-MX" sz="4400" b="1" i="1" u="none" strike="noStrike" kern="1200" cap="none" spc="0" normalizeH="0" baseline="0" noProof="0" dirty="0">
              <a:ln>
                <a:noFill/>
              </a:ln>
              <a:solidFill>
                <a:srgbClr val="FFCC6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1" i="1" u="none" strike="noStrike" kern="1200" cap="none" spc="0" normalizeH="0" baseline="0" noProof="0" dirty="0">
                <a:ln>
                  <a:noFill/>
                </a:ln>
                <a:solidFill>
                  <a:srgbClr val="5F5F5F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  <a:sym typeface="Wingdings" panose="05000000000000000000" pitchFamily="2" charset="2"/>
              </a:rPr>
              <a:t> Primero ponemos un tronco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1" i="1" u="none" strike="noStrike" kern="1200" cap="none" spc="0" normalizeH="0" baseline="0" noProof="0" dirty="0">
                <a:ln>
                  <a:noFill/>
                </a:ln>
                <a:solidFill>
                  <a:srgbClr val="5F5F5F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  <a:sym typeface="Wingdings" panose="05000000000000000000" pitchFamily="2" charset="2"/>
              </a:rPr>
              <a:t> Luego un  árbol (izquierdo)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1" i="1" u="none" strike="noStrike" kern="1200" cap="none" spc="0" normalizeH="0" baseline="0" noProof="0" dirty="0">
                <a:ln>
                  <a:noFill/>
                </a:ln>
                <a:solidFill>
                  <a:srgbClr val="5F5F5F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  <a:sym typeface="Wingdings" panose="05000000000000000000" pitchFamily="2" charset="2"/>
              </a:rPr>
              <a:t> Luego otro árbol (derecho)</a:t>
            </a:r>
            <a:endParaRPr kumimoji="0" lang="es-ES" altLang="es-MX" sz="2800" b="1" i="1" u="none" strike="noStrike" kern="1200" cap="none" spc="0" normalizeH="0" baseline="0" noProof="0" dirty="0">
              <a:ln>
                <a:noFill/>
              </a:ln>
              <a:solidFill>
                <a:srgbClr val="5F5F5F">
                  <a:lumMod val="40000"/>
                  <a:lumOff val="6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852884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483" name="Line 3">
            <a:extLst>
              <a:ext uri="{FF2B5EF4-FFF2-40B4-BE49-F238E27FC236}">
                <a16:creationId xmlns:a16="http://schemas.microsoft.com/office/drawing/2014/main" id="{3A253540-1D8E-484F-94E7-5FD6BF8D753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87478" y="1995407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2400" b="0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70D20154-A85B-49EB-AF10-0D17609A05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4210" y="421038"/>
            <a:ext cx="6723315" cy="2000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4400" b="1" i="1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Para hacer un árbol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MX" altLang="es-MX" sz="3600" b="1" i="1" dirty="0">
              <a:solidFill>
                <a:srgbClr val="FFCC66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MX" altLang="es-MX" sz="4400" b="1" i="1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Primero ponemos un tronco</a:t>
            </a:r>
          </a:p>
        </p:txBody>
      </p:sp>
    </p:spTree>
    <p:extLst>
      <p:ext uri="{BB962C8B-B14F-4D97-AF65-F5344CB8AC3E}">
        <p14:creationId xmlns:p14="http://schemas.microsoft.com/office/powerpoint/2010/main" val="43312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10">
            <a:extLst>
              <a:ext uri="{FF2B5EF4-FFF2-40B4-BE49-F238E27FC236}">
                <a16:creationId xmlns:a16="http://schemas.microsoft.com/office/drawing/2014/main" id="{70082DE2-B2E3-4BA5-994A-928E242CDD48}"/>
              </a:ext>
            </a:extLst>
          </p:cNvPr>
          <p:cNvGrpSpPr>
            <a:grpSpLocks/>
          </p:cNvGrpSpPr>
          <p:nvPr/>
        </p:nvGrpSpPr>
        <p:grpSpPr bwMode="auto">
          <a:xfrm>
            <a:off x="762001" y="332391"/>
            <a:ext cx="2438400" cy="2057400"/>
            <a:chOff x="864" y="624"/>
            <a:chExt cx="1536" cy="1296"/>
          </a:xfrm>
        </p:grpSpPr>
        <p:sp>
          <p:nvSpPr>
            <p:cNvPr id="10" name="Line 3">
              <a:extLst>
                <a:ext uri="{FF2B5EF4-FFF2-40B4-BE49-F238E27FC236}">
                  <a16:creationId xmlns:a16="http://schemas.microsoft.com/office/drawing/2014/main" id="{01BEA6D9-2DE6-4126-92B4-3B2F01E241D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32" y="1296"/>
              <a:ext cx="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MX" sz="2400">
                <a:solidFill>
                  <a:srgbClr val="FFFFCC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1" name="Line 4">
              <a:extLst>
                <a:ext uri="{FF2B5EF4-FFF2-40B4-BE49-F238E27FC236}">
                  <a16:creationId xmlns:a16="http://schemas.microsoft.com/office/drawing/2014/main" id="{93EEF8B6-E4E8-4A05-A860-7FA29617F44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296" y="1008"/>
              <a:ext cx="336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MX" sz="2400">
                <a:solidFill>
                  <a:srgbClr val="FFFFCC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2" name="Line 5">
              <a:extLst>
                <a:ext uri="{FF2B5EF4-FFF2-40B4-BE49-F238E27FC236}">
                  <a16:creationId xmlns:a16="http://schemas.microsoft.com/office/drawing/2014/main" id="{C7FD529B-29C3-4EC7-8664-DCDA563A6DE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64" y="1008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MX" sz="2400">
                <a:solidFill>
                  <a:srgbClr val="FFFFCC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3" name="Line 6">
              <a:extLst>
                <a:ext uri="{FF2B5EF4-FFF2-40B4-BE49-F238E27FC236}">
                  <a16:creationId xmlns:a16="http://schemas.microsoft.com/office/drawing/2014/main" id="{537DB9E9-E786-4276-8CCA-9250679565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16" y="960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MX" sz="2400">
                <a:solidFill>
                  <a:srgbClr val="FFFFCC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4" name="Line 7">
              <a:extLst>
                <a:ext uri="{FF2B5EF4-FFF2-40B4-BE49-F238E27FC236}">
                  <a16:creationId xmlns:a16="http://schemas.microsoft.com/office/drawing/2014/main" id="{D687DF23-F156-4DCA-BF3F-2B90840FF68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96" y="624"/>
              <a:ext cx="96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MX" sz="2400">
                <a:solidFill>
                  <a:srgbClr val="FFFFCC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5" name="Line 8">
              <a:extLst>
                <a:ext uri="{FF2B5EF4-FFF2-40B4-BE49-F238E27FC236}">
                  <a16:creationId xmlns:a16="http://schemas.microsoft.com/office/drawing/2014/main" id="{45729590-F148-4F0B-A993-F39C5B5DD25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920" y="624"/>
              <a:ext cx="96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MX" sz="2400">
                <a:solidFill>
                  <a:srgbClr val="FFFFCC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6" name="Line 9">
              <a:extLst>
                <a:ext uri="{FF2B5EF4-FFF2-40B4-BE49-F238E27FC236}">
                  <a16:creationId xmlns:a16="http://schemas.microsoft.com/office/drawing/2014/main" id="{CBDF9991-9C29-46E6-A10D-28642B3197D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32" y="960"/>
              <a:ext cx="384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MX" sz="2400">
                <a:solidFill>
                  <a:srgbClr val="FFFFCC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17" name="Rectangle 10">
            <a:extLst>
              <a:ext uri="{FF2B5EF4-FFF2-40B4-BE49-F238E27FC236}">
                <a16:creationId xmlns:a16="http://schemas.microsoft.com/office/drawing/2014/main" id="{233378AF-A459-46CE-AB8C-FFF3C77850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9024" y="139485"/>
            <a:ext cx="4903907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4400" b="1" i="1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Para hacer un árbol</a:t>
            </a:r>
            <a:endParaRPr kumimoji="0" lang="es-MX" altLang="es-MX" sz="4400" b="1" i="1" u="none" strike="noStrike" kern="1200" cap="none" spc="0" normalizeH="0" baseline="0" noProof="0" dirty="0">
              <a:ln>
                <a:noFill/>
              </a:ln>
              <a:solidFill>
                <a:srgbClr val="FFCC6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1" i="1" u="none" strike="noStrike" kern="1200" cap="none" spc="0" normalizeH="0" baseline="0" noProof="0" dirty="0">
                <a:ln>
                  <a:noFill/>
                </a:ln>
                <a:solidFill>
                  <a:srgbClr val="5F5F5F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  <a:sym typeface="Wingdings" panose="05000000000000000000" pitchFamily="2" charset="2"/>
              </a:rPr>
              <a:t> Primero ponemos un tronco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1" i="1" u="none" strike="noStrike" kern="1200" cap="none" spc="0" normalizeH="0" baseline="0" noProof="0" dirty="0">
                <a:ln>
                  <a:noFill/>
                </a:ln>
                <a:solidFill>
                  <a:srgbClr val="5F5F5F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  <a:sym typeface="Wingdings" panose="05000000000000000000" pitchFamily="2" charset="2"/>
              </a:rPr>
              <a:t> Luego un  árbol (izquierdo)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1" i="1" u="none" strike="noStrike" kern="1200" cap="none" spc="0" normalizeH="0" baseline="0" noProof="0" dirty="0">
                <a:ln>
                  <a:noFill/>
                </a:ln>
                <a:solidFill>
                  <a:srgbClr val="5F5F5F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  <a:sym typeface="Wingdings" panose="05000000000000000000" pitchFamily="2" charset="2"/>
              </a:rPr>
              <a:t> Luego otro árbol (derecho)</a:t>
            </a:r>
            <a:endParaRPr kumimoji="0" lang="es-ES" altLang="es-MX" sz="2800" b="1" i="1" u="none" strike="noStrike" kern="1200" cap="none" spc="0" normalizeH="0" baseline="0" noProof="0" dirty="0">
              <a:ln>
                <a:noFill/>
              </a:ln>
              <a:solidFill>
                <a:srgbClr val="5F5F5F">
                  <a:lumMod val="40000"/>
                  <a:lumOff val="6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  <a:sym typeface="Wingdings" panose="05000000000000000000" pitchFamily="2" charset="2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B29CA64-8388-401E-8CF7-CD8146D0862A}"/>
              </a:ext>
            </a:extLst>
          </p:cNvPr>
          <p:cNvSpPr/>
          <p:nvPr/>
        </p:nvSpPr>
        <p:spPr>
          <a:xfrm>
            <a:off x="4427348" y="2206567"/>
            <a:ext cx="28258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A -&gt; t </a:t>
            </a:r>
            <a:r>
              <a:rPr lang="es-MX" altLang="es-MX" sz="3600" b="1" i="1" dirty="0" err="1">
                <a:solidFill>
                  <a:srgbClr val="FFCC66"/>
                </a:solidFill>
                <a:ea typeface="+mj-ea"/>
                <a:cs typeface="+mj-cs"/>
              </a:rPr>
              <a:t>Ai</a:t>
            </a:r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 Ad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9115965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10">
            <a:extLst>
              <a:ext uri="{FF2B5EF4-FFF2-40B4-BE49-F238E27FC236}">
                <a16:creationId xmlns:a16="http://schemas.microsoft.com/office/drawing/2014/main" id="{70082DE2-B2E3-4BA5-994A-928E242CDD48}"/>
              </a:ext>
            </a:extLst>
          </p:cNvPr>
          <p:cNvGrpSpPr>
            <a:grpSpLocks/>
          </p:cNvGrpSpPr>
          <p:nvPr/>
        </p:nvGrpSpPr>
        <p:grpSpPr bwMode="auto">
          <a:xfrm>
            <a:off x="762001" y="332391"/>
            <a:ext cx="2438400" cy="2057400"/>
            <a:chOff x="864" y="624"/>
            <a:chExt cx="1536" cy="1296"/>
          </a:xfrm>
        </p:grpSpPr>
        <p:sp>
          <p:nvSpPr>
            <p:cNvPr id="10" name="Line 3">
              <a:extLst>
                <a:ext uri="{FF2B5EF4-FFF2-40B4-BE49-F238E27FC236}">
                  <a16:creationId xmlns:a16="http://schemas.microsoft.com/office/drawing/2014/main" id="{01BEA6D9-2DE6-4126-92B4-3B2F01E241D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32" y="1296"/>
              <a:ext cx="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MX" sz="2400">
                <a:solidFill>
                  <a:srgbClr val="FFFFCC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1" name="Line 4">
              <a:extLst>
                <a:ext uri="{FF2B5EF4-FFF2-40B4-BE49-F238E27FC236}">
                  <a16:creationId xmlns:a16="http://schemas.microsoft.com/office/drawing/2014/main" id="{93EEF8B6-E4E8-4A05-A860-7FA29617F44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296" y="1008"/>
              <a:ext cx="336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MX" sz="2400">
                <a:solidFill>
                  <a:srgbClr val="FFFFCC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2" name="Line 5">
              <a:extLst>
                <a:ext uri="{FF2B5EF4-FFF2-40B4-BE49-F238E27FC236}">
                  <a16:creationId xmlns:a16="http://schemas.microsoft.com/office/drawing/2014/main" id="{C7FD529B-29C3-4EC7-8664-DCDA563A6DE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64" y="1008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MX" sz="2400">
                <a:solidFill>
                  <a:srgbClr val="FFFFCC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3" name="Line 6">
              <a:extLst>
                <a:ext uri="{FF2B5EF4-FFF2-40B4-BE49-F238E27FC236}">
                  <a16:creationId xmlns:a16="http://schemas.microsoft.com/office/drawing/2014/main" id="{537DB9E9-E786-4276-8CCA-9250679565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16" y="960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MX" sz="2400">
                <a:solidFill>
                  <a:srgbClr val="FFFFCC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4" name="Line 7">
              <a:extLst>
                <a:ext uri="{FF2B5EF4-FFF2-40B4-BE49-F238E27FC236}">
                  <a16:creationId xmlns:a16="http://schemas.microsoft.com/office/drawing/2014/main" id="{D687DF23-F156-4DCA-BF3F-2B90840FF68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96" y="624"/>
              <a:ext cx="96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MX" sz="2400">
                <a:solidFill>
                  <a:srgbClr val="FFFFCC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5" name="Line 8">
              <a:extLst>
                <a:ext uri="{FF2B5EF4-FFF2-40B4-BE49-F238E27FC236}">
                  <a16:creationId xmlns:a16="http://schemas.microsoft.com/office/drawing/2014/main" id="{45729590-F148-4F0B-A993-F39C5B5DD25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920" y="624"/>
              <a:ext cx="96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MX" sz="2400">
                <a:solidFill>
                  <a:srgbClr val="FFFFCC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6" name="Line 9">
              <a:extLst>
                <a:ext uri="{FF2B5EF4-FFF2-40B4-BE49-F238E27FC236}">
                  <a16:creationId xmlns:a16="http://schemas.microsoft.com/office/drawing/2014/main" id="{CBDF9991-9C29-46E6-A10D-28642B3197D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32" y="960"/>
              <a:ext cx="384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MX" sz="2400">
                <a:solidFill>
                  <a:srgbClr val="FFFFCC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17" name="Rectangle 10">
            <a:extLst>
              <a:ext uri="{FF2B5EF4-FFF2-40B4-BE49-F238E27FC236}">
                <a16:creationId xmlns:a16="http://schemas.microsoft.com/office/drawing/2014/main" id="{233378AF-A459-46CE-AB8C-FFF3C77850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9024" y="139485"/>
            <a:ext cx="4903907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4400" b="1" i="1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Para hacer un árbol</a:t>
            </a:r>
            <a:endParaRPr kumimoji="0" lang="es-MX" altLang="es-MX" sz="4400" b="1" i="1" u="none" strike="noStrike" kern="1200" cap="none" spc="0" normalizeH="0" baseline="0" noProof="0" dirty="0">
              <a:ln>
                <a:noFill/>
              </a:ln>
              <a:solidFill>
                <a:srgbClr val="FFCC6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1" i="1" u="none" strike="noStrike" kern="1200" cap="none" spc="0" normalizeH="0" baseline="0" noProof="0" dirty="0">
                <a:ln>
                  <a:noFill/>
                </a:ln>
                <a:solidFill>
                  <a:srgbClr val="5F5F5F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  <a:sym typeface="Wingdings" panose="05000000000000000000" pitchFamily="2" charset="2"/>
              </a:rPr>
              <a:t> Primero ponemos un tronco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1" i="1" u="none" strike="noStrike" kern="1200" cap="none" spc="0" normalizeH="0" baseline="0" noProof="0" dirty="0">
                <a:ln>
                  <a:noFill/>
                </a:ln>
                <a:solidFill>
                  <a:srgbClr val="5F5F5F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  <a:sym typeface="Wingdings" panose="05000000000000000000" pitchFamily="2" charset="2"/>
              </a:rPr>
              <a:t> Luego un  árbol (izquierdo)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1" i="1" u="none" strike="noStrike" kern="1200" cap="none" spc="0" normalizeH="0" baseline="0" noProof="0" dirty="0">
                <a:ln>
                  <a:noFill/>
                </a:ln>
                <a:solidFill>
                  <a:srgbClr val="5F5F5F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  <a:sym typeface="Wingdings" panose="05000000000000000000" pitchFamily="2" charset="2"/>
              </a:rPr>
              <a:t> Luego otro árbol (derecho)</a:t>
            </a:r>
            <a:endParaRPr kumimoji="0" lang="es-ES" altLang="es-MX" sz="2800" b="1" i="1" u="none" strike="noStrike" kern="1200" cap="none" spc="0" normalizeH="0" baseline="0" noProof="0" dirty="0">
              <a:ln>
                <a:noFill/>
              </a:ln>
              <a:solidFill>
                <a:srgbClr val="5F5F5F">
                  <a:lumMod val="40000"/>
                  <a:lumOff val="6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  <a:sym typeface="Wingdings" panose="05000000000000000000" pitchFamily="2" charset="2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B29CA64-8388-401E-8CF7-CD8146D0862A}"/>
              </a:ext>
            </a:extLst>
          </p:cNvPr>
          <p:cNvSpPr/>
          <p:nvPr/>
        </p:nvSpPr>
        <p:spPr>
          <a:xfrm>
            <a:off x="4427348" y="2206567"/>
            <a:ext cx="28258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A -&gt; t </a:t>
            </a:r>
            <a:r>
              <a:rPr lang="es-MX" altLang="es-MX" sz="3600" b="1" i="1" dirty="0" err="1">
                <a:solidFill>
                  <a:srgbClr val="FFCC66"/>
                </a:solidFill>
                <a:ea typeface="+mj-ea"/>
                <a:cs typeface="+mj-cs"/>
              </a:rPr>
              <a:t>Ai</a:t>
            </a:r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 Ad</a:t>
            </a:r>
            <a:endParaRPr lang="es-MX" dirty="0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F3D694C4-F65F-418F-B764-58C729869783}"/>
              </a:ext>
            </a:extLst>
          </p:cNvPr>
          <p:cNvSpPr/>
          <p:nvPr/>
        </p:nvSpPr>
        <p:spPr>
          <a:xfrm>
            <a:off x="4427348" y="2852898"/>
            <a:ext cx="112621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A</a:t>
            </a:r>
            <a:b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</a:br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-&gt;</a:t>
            </a:r>
            <a:b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</a:br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 t</a:t>
            </a:r>
            <a:b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</a:br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 </a:t>
            </a:r>
            <a:r>
              <a:rPr lang="es-MX" altLang="es-MX" sz="3600" b="1" i="1" dirty="0" err="1">
                <a:solidFill>
                  <a:srgbClr val="FFCC66"/>
                </a:solidFill>
                <a:ea typeface="+mj-ea"/>
                <a:cs typeface="+mj-cs"/>
              </a:rPr>
              <a:t>Ai</a:t>
            </a:r>
            <a:b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</a:br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 Ad</a:t>
            </a:r>
            <a:b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</a:br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}</a:t>
            </a:r>
            <a:r>
              <a:rPr lang="es-MX" altLang="es-MX" sz="4400" b="1" i="1" dirty="0">
                <a:solidFill>
                  <a:srgbClr val="FFCC66"/>
                </a:solidFill>
                <a:ea typeface="+mj-ea"/>
                <a:cs typeface="+mj-cs"/>
              </a:rPr>
              <a:t>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9392576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10">
            <a:extLst>
              <a:ext uri="{FF2B5EF4-FFF2-40B4-BE49-F238E27FC236}">
                <a16:creationId xmlns:a16="http://schemas.microsoft.com/office/drawing/2014/main" id="{70082DE2-B2E3-4BA5-994A-928E242CDD48}"/>
              </a:ext>
            </a:extLst>
          </p:cNvPr>
          <p:cNvGrpSpPr>
            <a:grpSpLocks/>
          </p:cNvGrpSpPr>
          <p:nvPr/>
        </p:nvGrpSpPr>
        <p:grpSpPr bwMode="auto">
          <a:xfrm>
            <a:off x="762001" y="332391"/>
            <a:ext cx="2438400" cy="2057400"/>
            <a:chOff x="864" y="624"/>
            <a:chExt cx="1536" cy="1296"/>
          </a:xfrm>
        </p:grpSpPr>
        <p:sp>
          <p:nvSpPr>
            <p:cNvPr id="10" name="Line 3">
              <a:extLst>
                <a:ext uri="{FF2B5EF4-FFF2-40B4-BE49-F238E27FC236}">
                  <a16:creationId xmlns:a16="http://schemas.microsoft.com/office/drawing/2014/main" id="{01BEA6D9-2DE6-4126-92B4-3B2F01E241D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32" y="1296"/>
              <a:ext cx="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MX" sz="2400">
                <a:solidFill>
                  <a:srgbClr val="FFFFCC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1" name="Line 4">
              <a:extLst>
                <a:ext uri="{FF2B5EF4-FFF2-40B4-BE49-F238E27FC236}">
                  <a16:creationId xmlns:a16="http://schemas.microsoft.com/office/drawing/2014/main" id="{93EEF8B6-E4E8-4A05-A860-7FA29617F44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296" y="1008"/>
              <a:ext cx="336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MX" sz="2400">
                <a:solidFill>
                  <a:srgbClr val="FFFFCC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2" name="Line 5">
              <a:extLst>
                <a:ext uri="{FF2B5EF4-FFF2-40B4-BE49-F238E27FC236}">
                  <a16:creationId xmlns:a16="http://schemas.microsoft.com/office/drawing/2014/main" id="{C7FD529B-29C3-4EC7-8664-DCDA563A6DE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64" y="1008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MX" sz="2400">
                <a:solidFill>
                  <a:srgbClr val="FFFFCC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3" name="Line 6">
              <a:extLst>
                <a:ext uri="{FF2B5EF4-FFF2-40B4-BE49-F238E27FC236}">
                  <a16:creationId xmlns:a16="http://schemas.microsoft.com/office/drawing/2014/main" id="{537DB9E9-E786-4276-8CCA-9250679565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16" y="960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MX" sz="2400">
                <a:solidFill>
                  <a:srgbClr val="FFFFCC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4" name="Line 7">
              <a:extLst>
                <a:ext uri="{FF2B5EF4-FFF2-40B4-BE49-F238E27FC236}">
                  <a16:creationId xmlns:a16="http://schemas.microsoft.com/office/drawing/2014/main" id="{D687DF23-F156-4DCA-BF3F-2B90840FF68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96" y="624"/>
              <a:ext cx="96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MX" sz="2400">
                <a:solidFill>
                  <a:srgbClr val="FFFFCC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5" name="Line 8">
              <a:extLst>
                <a:ext uri="{FF2B5EF4-FFF2-40B4-BE49-F238E27FC236}">
                  <a16:creationId xmlns:a16="http://schemas.microsoft.com/office/drawing/2014/main" id="{45729590-F148-4F0B-A993-F39C5B5DD25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920" y="624"/>
              <a:ext cx="96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MX" sz="2400">
                <a:solidFill>
                  <a:srgbClr val="FFFFCC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6" name="Line 9">
              <a:extLst>
                <a:ext uri="{FF2B5EF4-FFF2-40B4-BE49-F238E27FC236}">
                  <a16:creationId xmlns:a16="http://schemas.microsoft.com/office/drawing/2014/main" id="{CBDF9991-9C29-46E6-A10D-28642B3197D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32" y="960"/>
              <a:ext cx="384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MX" sz="2400">
                <a:solidFill>
                  <a:srgbClr val="FFFFCC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17" name="Rectangle 10">
            <a:extLst>
              <a:ext uri="{FF2B5EF4-FFF2-40B4-BE49-F238E27FC236}">
                <a16:creationId xmlns:a16="http://schemas.microsoft.com/office/drawing/2014/main" id="{233378AF-A459-46CE-AB8C-FFF3C77850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29024" y="139485"/>
            <a:ext cx="4903907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4400" b="1" i="1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Para hacer un árbol</a:t>
            </a:r>
            <a:endParaRPr kumimoji="0" lang="es-MX" altLang="es-MX" sz="4400" b="1" i="1" u="none" strike="noStrike" kern="1200" cap="none" spc="0" normalizeH="0" baseline="0" noProof="0" dirty="0">
              <a:ln>
                <a:noFill/>
              </a:ln>
              <a:solidFill>
                <a:srgbClr val="FFCC66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1" i="1" u="none" strike="noStrike" kern="1200" cap="none" spc="0" normalizeH="0" baseline="0" noProof="0" dirty="0">
                <a:ln>
                  <a:noFill/>
                </a:ln>
                <a:solidFill>
                  <a:srgbClr val="5F5F5F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  <a:sym typeface="Wingdings" panose="05000000000000000000" pitchFamily="2" charset="2"/>
              </a:rPr>
              <a:t> Primero ponemos un tronco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1" i="1" u="none" strike="noStrike" kern="1200" cap="none" spc="0" normalizeH="0" baseline="0" noProof="0" dirty="0">
                <a:ln>
                  <a:noFill/>
                </a:ln>
                <a:solidFill>
                  <a:srgbClr val="5F5F5F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  <a:sym typeface="Wingdings" panose="05000000000000000000" pitchFamily="2" charset="2"/>
              </a:rPr>
              <a:t> Luego un  árbol (izquierdo)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2800" b="1" i="1" u="none" strike="noStrike" kern="1200" cap="none" spc="0" normalizeH="0" baseline="0" noProof="0" dirty="0">
                <a:ln>
                  <a:noFill/>
                </a:ln>
                <a:solidFill>
                  <a:srgbClr val="5F5F5F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  <a:sym typeface="Wingdings" panose="05000000000000000000" pitchFamily="2" charset="2"/>
              </a:rPr>
              <a:t> Luego otro árbol (derecho)</a:t>
            </a:r>
            <a:endParaRPr kumimoji="0" lang="es-ES" altLang="es-MX" sz="2800" b="1" i="1" u="none" strike="noStrike" kern="1200" cap="none" spc="0" normalizeH="0" baseline="0" noProof="0" dirty="0">
              <a:ln>
                <a:noFill/>
              </a:ln>
              <a:solidFill>
                <a:srgbClr val="5F5F5F">
                  <a:lumMod val="40000"/>
                  <a:lumOff val="6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  <a:sym typeface="Wingdings" panose="05000000000000000000" pitchFamily="2" charset="2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B29CA64-8388-401E-8CF7-CD8146D0862A}"/>
              </a:ext>
            </a:extLst>
          </p:cNvPr>
          <p:cNvSpPr/>
          <p:nvPr/>
        </p:nvSpPr>
        <p:spPr>
          <a:xfrm>
            <a:off x="4427348" y="2206567"/>
            <a:ext cx="28258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A -&gt; t </a:t>
            </a:r>
            <a:r>
              <a:rPr lang="es-MX" altLang="es-MX" sz="3600" b="1" i="1" dirty="0" err="1">
                <a:solidFill>
                  <a:srgbClr val="FFCC66"/>
                </a:solidFill>
                <a:ea typeface="+mj-ea"/>
                <a:cs typeface="+mj-cs"/>
              </a:rPr>
              <a:t>Ai</a:t>
            </a:r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 Ad</a:t>
            </a:r>
            <a:endParaRPr lang="es-MX" dirty="0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F3D694C4-F65F-418F-B764-58C729869783}"/>
              </a:ext>
            </a:extLst>
          </p:cNvPr>
          <p:cNvSpPr/>
          <p:nvPr/>
        </p:nvSpPr>
        <p:spPr>
          <a:xfrm>
            <a:off x="4427348" y="2852898"/>
            <a:ext cx="112621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A</a:t>
            </a:r>
            <a:b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</a:br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-&gt;</a:t>
            </a:r>
            <a:b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</a:br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 t</a:t>
            </a:r>
            <a:b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</a:br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 </a:t>
            </a:r>
            <a:r>
              <a:rPr lang="es-MX" altLang="es-MX" sz="3600" b="1" i="1" dirty="0" err="1">
                <a:solidFill>
                  <a:srgbClr val="FFCC66"/>
                </a:solidFill>
                <a:ea typeface="+mj-ea"/>
                <a:cs typeface="+mj-cs"/>
              </a:rPr>
              <a:t>Ai</a:t>
            </a:r>
            <a:b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</a:br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 Ad</a:t>
            </a:r>
            <a:b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</a:br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}</a:t>
            </a:r>
            <a:r>
              <a:rPr lang="es-MX" altLang="es-MX" sz="4400" b="1" i="1" dirty="0">
                <a:solidFill>
                  <a:srgbClr val="FFCC66"/>
                </a:solidFill>
                <a:ea typeface="+mj-ea"/>
                <a:cs typeface="+mj-cs"/>
              </a:rPr>
              <a:t> </a:t>
            </a:r>
            <a:endParaRPr lang="es-MX" dirty="0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329A152F-0D89-4E1E-95AA-4B27E8CC8DE7}"/>
              </a:ext>
            </a:extLst>
          </p:cNvPr>
          <p:cNvSpPr/>
          <p:nvPr/>
        </p:nvSpPr>
        <p:spPr>
          <a:xfrm>
            <a:off x="6638439" y="2894227"/>
            <a:ext cx="12760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A(o)</a:t>
            </a:r>
            <a:b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</a:br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{</a:t>
            </a:r>
            <a:b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</a:br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 t(o)</a:t>
            </a:r>
            <a:b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</a:br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 A(i)</a:t>
            </a:r>
            <a:b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</a:br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 A(d)</a:t>
            </a:r>
            <a:b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</a:br>
            <a:r>
              <a:rPr lang="es-MX" altLang="es-MX" sz="3600" b="1" i="1" dirty="0">
                <a:solidFill>
                  <a:srgbClr val="FFCC66"/>
                </a:solidFill>
                <a:ea typeface="+mj-ea"/>
                <a:cs typeface="+mj-cs"/>
              </a:rPr>
              <a:t>}</a:t>
            </a:r>
            <a:r>
              <a:rPr lang="es-MX" altLang="es-MX" sz="4400" b="1" i="1" dirty="0">
                <a:solidFill>
                  <a:srgbClr val="FFCC66"/>
                </a:solidFill>
                <a:ea typeface="+mj-ea"/>
                <a:cs typeface="+mj-cs"/>
              </a:rPr>
              <a:t>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992822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483" name="Line 3">
            <a:extLst>
              <a:ext uri="{FF2B5EF4-FFF2-40B4-BE49-F238E27FC236}">
                <a16:creationId xmlns:a16="http://schemas.microsoft.com/office/drawing/2014/main" id="{3A253540-1D8E-484F-94E7-5FD6BF8D753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87478" y="1995407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2400" b="0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04484" name="Line 4">
            <a:extLst>
              <a:ext uri="{FF2B5EF4-FFF2-40B4-BE49-F238E27FC236}">
                <a16:creationId xmlns:a16="http://schemas.microsoft.com/office/drawing/2014/main" id="{5401E990-A4A9-4434-A153-11D646D6AC8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954078" y="1538207"/>
            <a:ext cx="533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2400" b="0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70D20154-A85B-49EB-AF10-0D17609A05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4210" y="421038"/>
            <a:ext cx="6753772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4400" b="1" i="1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Para hacer un árbol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MX" altLang="es-MX" sz="3600" b="1" i="1" dirty="0">
              <a:solidFill>
                <a:srgbClr val="FFCC66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MX" altLang="es-MX" sz="4400" b="1" i="1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Primero ponemos un tronco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4400" b="1" i="1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40000"/>
                    <a:lumOff val="6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  <a:sym typeface="Wingdings" panose="05000000000000000000" pitchFamily="2" charset="2"/>
              </a:rPr>
              <a:t>Luego una rama (izquierda)</a:t>
            </a:r>
          </a:p>
        </p:txBody>
      </p:sp>
    </p:spTree>
    <p:extLst>
      <p:ext uri="{BB962C8B-B14F-4D97-AF65-F5344CB8AC3E}">
        <p14:creationId xmlns:p14="http://schemas.microsoft.com/office/powerpoint/2010/main" val="784801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483" name="Line 3">
            <a:extLst>
              <a:ext uri="{FF2B5EF4-FFF2-40B4-BE49-F238E27FC236}">
                <a16:creationId xmlns:a16="http://schemas.microsoft.com/office/drawing/2014/main" id="{3A253540-1D8E-484F-94E7-5FD6BF8D753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87478" y="1995407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2400" b="0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04484" name="Line 4">
            <a:extLst>
              <a:ext uri="{FF2B5EF4-FFF2-40B4-BE49-F238E27FC236}">
                <a16:creationId xmlns:a16="http://schemas.microsoft.com/office/drawing/2014/main" id="{5401E990-A4A9-4434-A153-11D646D6AC8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954078" y="1538207"/>
            <a:ext cx="533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2400" b="0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04485" name="Line 5">
            <a:extLst>
              <a:ext uri="{FF2B5EF4-FFF2-40B4-BE49-F238E27FC236}">
                <a16:creationId xmlns:a16="http://schemas.microsoft.com/office/drawing/2014/main" id="{25F3A2B3-97BD-44E2-9215-46243B94D68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87478" y="1462007"/>
            <a:ext cx="6096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2400" b="0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70D20154-A85B-49EB-AF10-0D17609A05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4210" y="421038"/>
            <a:ext cx="6753772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4400" b="1" i="1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Para hacer un árbol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s-MX" altLang="es-MX" sz="3600" b="1" i="1" dirty="0">
              <a:solidFill>
                <a:srgbClr val="FFCC66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MX" altLang="es-MX" sz="4400" b="1" i="1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Primero ponemos un tronco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4400" b="1" i="1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40000"/>
                    <a:lumOff val="6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  <a:sym typeface="Wingdings" panose="05000000000000000000" pitchFamily="2" charset="2"/>
              </a:rPr>
              <a:t>Luego una rama (izquierda)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MX" altLang="es-MX" sz="4400" b="1" i="1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Luego otra rama (derecha)</a:t>
            </a:r>
            <a:endParaRPr kumimoji="0" lang="es-ES" altLang="es-MX" sz="4400" b="1" i="1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40000"/>
                  <a:lumOff val="60000"/>
                </a:schemeClr>
              </a:solidFill>
              <a:effectLst/>
              <a:uLnTx/>
              <a:uFillTx/>
              <a:latin typeface="Times New Roman" panose="02020603050405020304" pitchFamily="18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240535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7983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058" name="Rectangle 2">
            <a:extLst>
              <a:ext uri="{FF2B5EF4-FFF2-40B4-BE49-F238E27FC236}">
                <a16:creationId xmlns:a16="http://schemas.microsoft.com/office/drawing/2014/main" id="{B1C74C2F-9630-40FE-B4F6-F388B588F0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0"/>
            <a:ext cx="7772400" cy="6096000"/>
          </a:xfrm>
        </p:spPr>
        <p:txBody>
          <a:bodyPr/>
          <a:lstStyle/>
          <a:p>
            <a:br>
              <a:rPr lang="es-MX" altLang="es-MX" b="1" dirty="0"/>
            </a:br>
            <a:br>
              <a:rPr lang="es-MX" altLang="es-MX" b="1" dirty="0"/>
            </a:br>
            <a:br>
              <a:rPr lang="es-MX" altLang="es-MX" b="1" dirty="0"/>
            </a:br>
            <a:r>
              <a:rPr lang="es-MX" altLang="es-MX" b="1" dirty="0"/>
              <a:t>                 </a:t>
            </a:r>
            <a:br>
              <a:rPr lang="es-MX" altLang="es-MX" sz="3600" b="1" dirty="0"/>
            </a:br>
            <a:r>
              <a:rPr lang="es-MX" altLang="es-MX" sz="3600" b="1" dirty="0"/>
              <a:t> </a:t>
            </a:r>
            <a:endParaRPr lang="es-ES" altLang="es-MX" b="1" dirty="0"/>
          </a:p>
        </p:txBody>
      </p:sp>
      <p:sp>
        <p:nvSpPr>
          <p:cNvPr id="429059" name="Line 3">
            <a:extLst>
              <a:ext uri="{FF2B5EF4-FFF2-40B4-BE49-F238E27FC236}">
                <a16:creationId xmlns:a16="http://schemas.microsoft.com/office/drawing/2014/main" id="{31B870A0-5EF6-4E75-9EB6-2CCE3F43976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13469" y="1855922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2400" b="0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2CC0B026-F887-4324-B3DF-99AB8753F01B}"/>
              </a:ext>
            </a:extLst>
          </p:cNvPr>
          <p:cNvSpPr/>
          <p:nvPr/>
        </p:nvSpPr>
        <p:spPr>
          <a:xfrm>
            <a:off x="5777887" y="2028056"/>
            <a:ext cx="10667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t(o)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srgbClr val="FFFFCC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E85BF1A6-2ABD-4B6D-B00F-0732E645EA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4210" y="421038"/>
            <a:ext cx="490390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4400" b="1" i="1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Times New Roman" panose="02020603050405020304" pitchFamily="18" charset="0"/>
              </a:rPr>
              <a:t>Para hacer un árbol</a:t>
            </a:r>
            <a:endParaRPr lang="es-MX" altLang="es-MX" sz="4400" b="1" i="1" dirty="0">
              <a:solidFill>
                <a:srgbClr val="92D050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MX" altLang="es-MX" sz="2800" b="1" i="1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Primero ponemos un tronco</a:t>
            </a:r>
          </a:p>
        </p:txBody>
      </p:sp>
    </p:spTree>
    <p:extLst>
      <p:ext uri="{BB962C8B-B14F-4D97-AF65-F5344CB8AC3E}">
        <p14:creationId xmlns:p14="http://schemas.microsoft.com/office/powerpoint/2010/main" val="2651150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058" name="Rectangle 2">
            <a:extLst>
              <a:ext uri="{FF2B5EF4-FFF2-40B4-BE49-F238E27FC236}">
                <a16:creationId xmlns:a16="http://schemas.microsoft.com/office/drawing/2014/main" id="{B1C74C2F-9630-40FE-B4F6-F388B588F0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0"/>
            <a:ext cx="7772400" cy="6096000"/>
          </a:xfrm>
        </p:spPr>
        <p:txBody>
          <a:bodyPr/>
          <a:lstStyle/>
          <a:p>
            <a:br>
              <a:rPr lang="es-MX" altLang="es-MX" b="1" dirty="0"/>
            </a:br>
            <a:br>
              <a:rPr lang="es-MX" altLang="es-MX" b="1" dirty="0"/>
            </a:br>
            <a:br>
              <a:rPr lang="es-MX" altLang="es-MX" b="1" dirty="0"/>
            </a:br>
            <a:r>
              <a:rPr lang="es-MX" altLang="es-MX" b="1" dirty="0"/>
              <a:t>                 </a:t>
            </a:r>
            <a:br>
              <a:rPr lang="es-MX" altLang="es-MX" sz="3600" b="1" dirty="0"/>
            </a:br>
            <a:r>
              <a:rPr lang="es-MX" altLang="es-MX" sz="3600" b="1" dirty="0"/>
              <a:t> </a:t>
            </a:r>
            <a:endParaRPr lang="es-ES" altLang="es-MX" b="1" dirty="0"/>
          </a:p>
        </p:txBody>
      </p:sp>
      <p:sp>
        <p:nvSpPr>
          <p:cNvPr id="429059" name="Line 3">
            <a:extLst>
              <a:ext uri="{FF2B5EF4-FFF2-40B4-BE49-F238E27FC236}">
                <a16:creationId xmlns:a16="http://schemas.microsoft.com/office/drawing/2014/main" id="{31B870A0-5EF6-4E75-9EB6-2CCE3F43976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13469" y="1855922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2400" b="0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2CC0B026-F887-4324-B3DF-99AB8753F01B}"/>
              </a:ext>
            </a:extLst>
          </p:cNvPr>
          <p:cNvSpPr/>
          <p:nvPr/>
        </p:nvSpPr>
        <p:spPr>
          <a:xfrm>
            <a:off x="5824382" y="1555283"/>
            <a:ext cx="1066797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A(o)</a:t>
            </a:r>
            <a:b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</a:br>
            <a: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{</a:t>
            </a:r>
            <a:b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</a:br>
            <a: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t(o)</a:t>
            </a:r>
            <a:b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</a:br>
            <a: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}</a:t>
            </a:r>
            <a:r>
              <a:rPr kumimoji="0" lang="es-MX" altLang="es-MX" sz="44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srgbClr val="FFFFCC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98EEB25D-AD95-4335-AB51-DC9BF65A27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4210" y="421038"/>
            <a:ext cx="490390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4400" b="1" i="1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Times New Roman" panose="02020603050405020304" pitchFamily="18" charset="0"/>
              </a:rPr>
              <a:t>Para hacer un árbol</a:t>
            </a:r>
            <a:endParaRPr lang="es-MX" altLang="es-MX" sz="4400" b="1" i="1" dirty="0">
              <a:solidFill>
                <a:srgbClr val="92D050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MX" altLang="es-MX" sz="2800" b="1" i="1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Primero ponemos un tronco</a:t>
            </a:r>
          </a:p>
        </p:txBody>
      </p:sp>
    </p:spTree>
    <p:extLst>
      <p:ext uri="{BB962C8B-B14F-4D97-AF65-F5344CB8AC3E}">
        <p14:creationId xmlns:p14="http://schemas.microsoft.com/office/powerpoint/2010/main" val="895332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058" name="Rectangle 2">
            <a:extLst>
              <a:ext uri="{FF2B5EF4-FFF2-40B4-BE49-F238E27FC236}">
                <a16:creationId xmlns:a16="http://schemas.microsoft.com/office/drawing/2014/main" id="{B1C74C2F-9630-40FE-B4F6-F388B588F0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0"/>
            <a:ext cx="7772400" cy="6096000"/>
          </a:xfrm>
        </p:spPr>
        <p:txBody>
          <a:bodyPr/>
          <a:lstStyle/>
          <a:p>
            <a:br>
              <a:rPr lang="es-MX" altLang="es-MX" b="1" dirty="0"/>
            </a:br>
            <a:br>
              <a:rPr lang="es-MX" altLang="es-MX" b="1" dirty="0"/>
            </a:br>
            <a:br>
              <a:rPr lang="es-MX" altLang="es-MX" b="1" dirty="0"/>
            </a:br>
            <a:r>
              <a:rPr lang="es-MX" altLang="es-MX" b="1" dirty="0"/>
              <a:t>                 </a:t>
            </a:r>
            <a:br>
              <a:rPr lang="es-MX" altLang="es-MX" sz="3600" b="1" dirty="0"/>
            </a:br>
            <a:r>
              <a:rPr lang="es-MX" altLang="es-MX" sz="3600" b="1" dirty="0"/>
              <a:t> </a:t>
            </a:r>
            <a:endParaRPr lang="es-ES" altLang="es-MX" b="1" dirty="0"/>
          </a:p>
        </p:txBody>
      </p:sp>
      <p:sp>
        <p:nvSpPr>
          <p:cNvPr id="429059" name="Line 3">
            <a:extLst>
              <a:ext uri="{FF2B5EF4-FFF2-40B4-BE49-F238E27FC236}">
                <a16:creationId xmlns:a16="http://schemas.microsoft.com/office/drawing/2014/main" id="{31B870A0-5EF6-4E75-9EB6-2CCE3F43976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13469" y="1855922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2400" b="0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5FEF8F94-C3B7-42D1-8E53-BCAE4E02AD59}"/>
              </a:ext>
            </a:extLst>
          </p:cNvPr>
          <p:cNvSpPr/>
          <p:nvPr/>
        </p:nvSpPr>
        <p:spPr>
          <a:xfrm>
            <a:off x="7984210" y="1555283"/>
            <a:ext cx="601447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A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-&gt;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t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2CC0B026-F887-4324-B3DF-99AB8753F01B}"/>
              </a:ext>
            </a:extLst>
          </p:cNvPr>
          <p:cNvSpPr/>
          <p:nvPr/>
        </p:nvSpPr>
        <p:spPr>
          <a:xfrm>
            <a:off x="5824382" y="1555283"/>
            <a:ext cx="1066797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A(o)</a:t>
            </a:r>
            <a:b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</a:br>
            <a: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{</a:t>
            </a:r>
            <a:b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</a:br>
            <a: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t(o)</a:t>
            </a:r>
            <a:b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</a:br>
            <a: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}</a:t>
            </a:r>
            <a:r>
              <a:rPr kumimoji="0" lang="es-MX" altLang="es-MX" sz="44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srgbClr val="FFFFCC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5FAAFE1E-D366-495F-9A03-8A2DFC0164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4210" y="421038"/>
            <a:ext cx="490390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4400" b="1" i="1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Times New Roman" panose="02020603050405020304" pitchFamily="18" charset="0"/>
              </a:rPr>
              <a:t>Para hacer un árbol</a:t>
            </a:r>
            <a:endParaRPr lang="es-MX" altLang="es-MX" sz="4400" b="1" i="1" dirty="0">
              <a:solidFill>
                <a:srgbClr val="92D050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MX" altLang="es-MX" sz="2800" b="1" i="1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Primero ponemos un tronco</a:t>
            </a:r>
          </a:p>
        </p:txBody>
      </p:sp>
    </p:spTree>
    <p:extLst>
      <p:ext uri="{BB962C8B-B14F-4D97-AF65-F5344CB8AC3E}">
        <p14:creationId xmlns:p14="http://schemas.microsoft.com/office/powerpoint/2010/main" val="34689509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058" name="Rectangle 2">
            <a:extLst>
              <a:ext uri="{FF2B5EF4-FFF2-40B4-BE49-F238E27FC236}">
                <a16:creationId xmlns:a16="http://schemas.microsoft.com/office/drawing/2014/main" id="{B1C74C2F-9630-40FE-B4F6-F388B588F0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0"/>
            <a:ext cx="7772400" cy="6096000"/>
          </a:xfrm>
        </p:spPr>
        <p:txBody>
          <a:bodyPr/>
          <a:lstStyle/>
          <a:p>
            <a:br>
              <a:rPr lang="es-MX" altLang="es-MX" b="1" dirty="0"/>
            </a:br>
            <a:br>
              <a:rPr lang="es-MX" altLang="es-MX" b="1" dirty="0"/>
            </a:br>
            <a:br>
              <a:rPr lang="es-MX" altLang="es-MX" b="1" dirty="0"/>
            </a:br>
            <a:r>
              <a:rPr lang="es-MX" altLang="es-MX" b="1" dirty="0"/>
              <a:t>                 </a:t>
            </a:r>
            <a:br>
              <a:rPr lang="es-MX" altLang="es-MX" sz="3600" b="1" dirty="0"/>
            </a:br>
            <a:r>
              <a:rPr lang="es-MX" altLang="es-MX" sz="3600" b="1" dirty="0"/>
              <a:t> </a:t>
            </a:r>
            <a:endParaRPr lang="es-ES" altLang="es-MX" b="1" dirty="0"/>
          </a:p>
        </p:txBody>
      </p:sp>
      <p:sp>
        <p:nvSpPr>
          <p:cNvPr id="429059" name="Line 3">
            <a:extLst>
              <a:ext uri="{FF2B5EF4-FFF2-40B4-BE49-F238E27FC236}">
                <a16:creationId xmlns:a16="http://schemas.microsoft.com/office/drawing/2014/main" id="{31B870A0-5EF6-4E75-9EB6-2CCE3F43976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13469" y="1855922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2400" b="0" i="0" u="none" strike="noStrike" kern="1200" cap="none" spc="0" normalizeH="0" baseline="0" noProof="0">
              <a:ln>
                <a:noFill/>
              </a:ln>
              <a:solidFill>
                <a:srgbClr val="FFFF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5FEF8F94-C3B7-42D1-8E53-BCAE4E02AD59}"/>
              </a:ext>
            </a:extLst>
          </p:cNvPr>
          <p:cNvSpPr/>
          <p:nvPr/>
        </p:nvSpPr>
        <p:spPr>
          <a:xfrm>
            <a:off x="7984210" y="1555283"/>
            <a:ext cx="601447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A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-&gt;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t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2077E901-D583-49EB-AD51-71F16541BECC}"/>
              </a:ext>
            </a:extLst>
          </p:cNvPr>
          <p:cNvSpPr/>
          <p:nvPr/>
        </p:nvSpPr>
        <p:spPr>
          <a:xfrm>
            <a:off x="8024045" y="4379639"/>
            <a:ext cx="12428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A -&gt; t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srgbClr val="FFFFCC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2CC0B026-F887-4324-B3DF-99AB8753F01B}"/>
              </a:ext>
            </a:extLst>
          </p:cNvPr>
          <p:cNvSpPr/>
          <p:nvPr/>
        </p:nvSpPr>
        <p:spPr>
          <a:xfrm>
            <a:off x="5824382" y="1555283"/>
            <a:ext cx="1066797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A(o)</a:t>
            </a:r>
            <a:b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</a:br>
            <a: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{</a:t>
            </a:r>
            <a:b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</a:br>
            <a: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t(o)</a:t>
            </a:r>
            <a:b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</a:br>
            <a:r>
              <a:rPr kumimoji="0" lang="es-MX" altLang="es-MX" sz="36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}</a:t>
            </a:r>
            <a:r>
              <a:rPr kumimoji="0" lang="es-MX" altLang="es-MX" sz="4400" b="1" i="1" u="none" strike="noStrike" kern="1200" cap="none" spc="0" normalizeH="0" baseline="0" noProof="0" dirty="0">
                <a:ln>
                  <a:noFill/>
                </a:ln>
                <a:solidFill>
                  <a:srgbClr val="FFCC66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endParaRPr kumimoji="0" lang="es-MX" sz="1800" b="0" i="0" u="none" strike="noStrike" kern="1200" cap="none" spc="0" normalizeH="0" baseline="0" noProof="0" dirty="0">
              <a:ln>
                <a:noFill/>
              </a:ln>
              <a:solidFill>
                <a:srgbClr val="FFFFCC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003DB261-84D7-4505-B113-728B46071E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4210" y="421038"/>
            <a:ext cx="490390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MX" sz="4400" b="1" i="1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Times New Roman" panose="02020603050405020304" pitchFamily="18" charset="0"/>
              </a:rPr>
              <a:t>Para hacer un árbol</a:t>
            </a:r>
            <a:endParaRPr lang="es-MX" altLang="es-MX" sz="4400" b="1" i="1" dirty="0">
              <a:solidFill>
                <a:srgbClr val="92D050"/>
              </a:solidFill>
              <a:latin typeface="Times New Roman" panose="02020603050405020304" pitchFamily="18" charset="0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MX" altLang="es-MX" sz="2800" b="1" i="1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Primero ponemos un tronco</a:t>
            </a:r>
          </a:p>
        </p:txBody>
      </p:sp>
    </p:spTree>
    <p:extLst>
      <p:ext uri="{BB962C8B-B14F-4D97-AF65-F5344CB8AC3E}">
        <p14:creationId xmlns:p14="http://schemas.microsoft.com/office/powerpoint/2010/main" val="32815072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ola de fuego">
  <a:themeElements>
    <a:clrScheme name="">
      <a:dk1>
        <a:srgbClr val="5F5F5F"/>
      </a:dk1>
      <a:lt1>
        <a:srgbClr val="FFFFCC"/>
      </a:lt1>
      <a:dk2>
        <a:srgbClr val="000000"/>
      </a:dk2>
      <a:lt2>
        <a:srgbClr val="FFCC66"/>
      </a:lt2>
      <a:accent1>
        <a:srgbClr val="FF9933"/>
      </a:accent1>
      <a:accent2>
        <a:srgbClr val="CC0066"/>
      </a:accent2>
      <a:accent3>
        <a:srgbClr val="AAAAAA"/>
      </a:accent3>
      <a:accent4>
        <a:srgbClr val="DADAAE"/>
      </a:accent4>
      <a:accent5>
        <a:srgbClr val="FFCAAD"/>
      </a:accent5>
      <a:accent6>
        <a:srgbClr val="B9005C"/>
      </a:accent6>
      <a:hlink>
        <a:srgbClr val="0000FF"/>
      </a:hlink>
      <a:folHlink>
        <a:srgbClr val="FF0000"/>
      </a:folHlink>
    </a:clrScheme>
    <a:fontScheme name="Bola de fueg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altLang="es-MX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altLang="es-MX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Bola de fuego 1">
        <a:dk1>
          <a:srgbClr val="5F5F5F"/>
        </a:dk1>
        <a:lt1>
          <a:srgbClr val="FFFFCC"/>
        </a:lt1>
        <a:dk2>
          <a:srgbClr val="000000"/>
        </a:dk2>
        <a:lt2>
          <a:srgbClr val="FFCC66"/>
        </a:lt2>
        <a:accent1>
          <a:srgbClr val="FF9933"/>
        </a:accent1>
        <a:accent2>
          <a:srgbClr val="CC0066"/>
        </a:accent2>
        <a:accent3>
          <a:srgbClr val="AAAAAA"/>
        </a:accent3>
        <a:accent4>
          <a:srgbClr val="DADAAE"/>
        </a:accent4>
        <a:accent5>
          <a:srgbClr val="FFCAAD"/>
        </a:accent5>
        <a:accent6>
          <a:srgbClr val="B9005C"/>
        </a:accent6>
        <a:hlink>
          <a:srgbClr val="CC00CC"/>
        </a:hlink>
        <a:folHlink>
          <a:srgbClr val="99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la de fuego 2">
        <a:dk1>
          <a:srgbClr val="000000"/>
        </a:dk1>
        <a:lt1>
          <a:srgbClr val="FFFFFF"/>
        </a:lt1>
        <a:dk2>
          <a:srgbClr val="FF9900"/>
        </a:dk2>
        <a:lt2>
          <a:srgbClr val="5F5F5F"/>
        </a:lt2>
        <a:accent1>
          <a:srgbClr val="FF9933"/>
        </a:accent1>
        <a:accent2>
          <a:srgbClr val="CC0066"/>
        </a:accent2>
        <a:accent3>
          <a:srgbClr val="FFFFFF"/>
        </a:accent3>
        <a:accent4>
          <a:srgbClr val="000000"/>
        </a:accent4>
        <a:accent5>
          <a:srgbClr val="FFCAAD"/>
        </a:accent5>
        <a:accent6>
          <a:srgbClr val="B9005C"/>
        </a:accent6>
        <a:hlink>
          <a:srgbClr val="CC00CC"/>
        </a:hlink>
        <a:folHlink>
          <a:srgbClr val="99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la de fuego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456</Words>
  <Application>Microsoft Office PowerPoint</Application>
  <PresentationFormat>Panorámica</PresentationFormat>
  <Paragraphs>115</Paragraphs>
  <Slides>22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Wingdings</vt:lpstr>
      <vt:lpstr>Tema de Office</vt:lpstr>
      <vt:lpstr>Bola de fuego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                     </vt:lpstr>
      <vt:lpstr>                      </vt:lpstr>
      <vt:lpstr>                      </vt:lpstr>
      <vt:lpstr>                      </vt:lpstr>
      <vt:lpstr>Presentación de PowerPoint</vt:lpstr>
      <vt:lpstr>                      </vt:lpstr>
      <vt:lpstr>                      </vt:lpstr>
      <vt:lpstr>                    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Aplicación de la Ecuación de la Naturaleza S -&gt; e* S*, Para hacer un árbol A -&gt; t Ai Ad</dc:title>
  <dc:creator>FGS</dc:creator>
  <cp:lastModifiedBy>c4</cp:lastModifiedBy>
  <cp:revision>39</cp:revision>
  <cp:lastPrinted>2018-01-18T05:42:25Z</cp:lastPrinted>
  <dcterms:created xsi:type="dcterms:W3CDTF">2018-01-18T00:03:35Z</dcterms:created>
  <dcterms:modified xsi:type="dcterms:W3CDTF">2018-01-18T20:34:14Z</dcterms:modified>
</cp:coreProperties>
</file>