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 id="2147483684" r:id="rId4"/>
  </p:sldMasterIdLst>
  <p:notesMasterIdLst>
    <p:notesMasterId r:id="rId57"/>
  </p:notesMasterIdLst>
  <p:handoutMasterIdLst>
    <p:handoutMasterId r:id="rId58"/>
  </p:handoutMasterIdLst>
  <p:sldIdLst>
    <p:sldId id="508" r:id="rId5"/>
    <p:sldId id="376" r:id="rId6"/>
    <p:sldId id="392" r:id="rId7"/>
    <p:sldId id="422" r:id="rId8"/>
    <p:sldId id="918" r:id="rId9"/>
    <p:sldId id="441" r:id="rId10"/>
    <p:sldId id="448" r:id="rId11"/>
    <p:sldId id="447" r:id="rId12"/>
    <p:sldId id="415" r:id="rId13"/>
    <p:sldId id="395" r:id="rId14"/>
    <p:sldId id="467" r:id="rId15"/>
    <p:sldId id="468" r:id="rId16"/>
    <p:sldId id="469" r:id="rId17"/>
    <p:sldId id="470" r:id="rId18"/>
    <p:sldId id="402" r:id="rId19"/>
    <p:sldId id="418" r:id="rId20"/>
    <p:sldId id="410" r:id="rId21"/>
    <p:sldId id="411" r:id="rId22"/>
    <p:sldId id="412" r:id="rId23"/>
    <p:sldId id="420" r:id="rId24"/>
    <p:sldId id="270" r:id="rId25"/>
    <p:sldId id="471" r:id="rId26"/>
    <p:sldId id="494" r:id="rId27"/>
    <p:sldId id="386" r:id="rId28"/>
    <p:sldId id="382" r:id="rId29"/>
    <p:sldId id="384" r:id="rId30"/>
    <p:sldId id="328" r:id="rId31"/>
    <p:sldId id="387" r:id="rId32"/>
    <p:sldId id="388" r:id="rId33"/>
    <p:sldId id="390" r:id="rId34"/>
    <p:sldId id="329" r:id="rId35"/>
    <p:sldId id="331" r:id="rId36"/>
    <p:sldId id="332" r:id="rId37"/>
    <p:sldId id="444" r:id="rId38"/>
    <p:sldId id="472" r:id="rId39"/>
    <p:sldId id="473" r:id="rId40"/>
    <p:sldId id="474" r:id="rId41"/>
    <p:sldId id="505" r:id="rId42"/>
    <p:sldId id="475" r:id="rId43"/>
    <p:sldId id="492" r:id="rId44"/>
    <p:sldId id="493" r:id="rId45"/>
    <p:sldId id="506" r:id="rId46"/>
    <p:sldId id="507" r:id="rId47"/>
    <p:sldId id="489" r:id="rId48"/>
    <p:sldId id="477" r:id="rId49"/>
    <p:sldId id="481" r:id="rId50"/>
    <p:sldId id="510" r:id="rId51"/>
    <p:sldId id="483" r:id="rId52"/>
    <p:sldId id="511" r:id="rId53"/>
    <p:sldId id="484" r:id="rId54"/>
    <p:sldId id="485" r:id="rId55"/>
    <p:sldId id="486" r:id="rId56"/>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Times New Roman" panose="02020603050405020304" pitchFamily="18"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Times New Roman" panose="02020603050405020304" pitchFamily="18"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Times New Roman" panose="02020603050405020304" pitchFamily="18"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Times New Roman" panose="02020603050405020304" pitchFamily="18"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Times New Roman" panose="02020603050405020304" pitchFamily="18"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Times New Roman" panose="02020603050405020304" pitchFamily="18"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Times New Roman" panose="02020603050405020304" pitchFamily="18"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Times New Roman" panose="02020603050405020304" pitchFamily="18"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37373"/>
    <a:srgbClr val="B7FFDB"/>
    <a:srgbClr val="99FFCC"/>
    <a:srgbClr val="FF5D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767" autoAdjust="0"/>
    <p:restoredTop sz="91011" autoAdjust="0"/>
  </p:normalViewPr>
  <p:slideViewPr>
    <p:cSldViewPr>
      <p:cViewPr varScale="1">
        <p:scale>
          <a:sx n="62" d="100"/>
          <a:sy n="62" d="100"/>
        </p:scale>
        <p:origin x="137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784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09E43E-7C2B-43E3-B8F3-B7D1F2F6416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s-ES"/>
        </a:p>
      </dgm:t>
    </dgm:pt>
    <dgm:pt modelId="{668AFB92-9DA4-43B5-AB12-CC917BCFBA09}">
      <dgm:prSet custT="1"/>
      <dgm:spPr>
        <a:solidFill>
          <a:schemeClr val="accent6">
            <a:lumMod val="20000"/>
            <a:lumOff val="80000"/>
          </a:schemeClr>
        </a:solidFill>
        <a:effectLst>
          <a:innerShdw blurRad="114300">
            <a:schemeClr val="accent2"/>
          </a:innerShdw>
        </a:effectLst>
      </dgm:spPr>
      <dgm:t>
        <a:bodyPr/>
        <a:lstStyle/>
        <a:p>
          <a:r>
            <a:rPr lang="es-MX" sz="2400" dirty="0">
              <a:solidFill>
                <a:schemeClr val="tx1"/>
              </a:solidFill>
            </a:rPr>
            <a:t>Redes Neuronales de </a:t>
          </a:r>
          <a:r>
            <a:rPr lang="es-MX" sz="2400" dirty="0" err="1">
              <a:solidFill>
                <a:schemeClr val="tx1"/>
              </a:solidFill>
            </a:rPr>
            <a:t>Mcullot</a:t>
          </a:r>
          <a:r>
            <a:rPr lang="es-MX" sz="2400" dirty="0">
              <a:solidFill>
                <a:schemeClr val="tx1"/>
              </a:solidFill>
            </a:rPr>
            <a:t> y </a:t>
          </a:r>
          <a:r>
            <a:rPr lang="es-MX" sz="2400" dirty="0" err="1">
              <a:solidFill>
                <a:schemeClr val="tx1"/>
              </a:solidFill>
            </a:rPr>
            <a:t>Pitts</a:t>
          </a:r>
          <a:endParaRPr lang="es-MX" sz="2400" dirty="0">
            <a:solidFill>
              <a:schemeClr val="tx1"/>
            </a:solidFill>
          </a:endParaRPr>
        </a:p>
      </dgm:t>
    </dgm:pt>
    <dgm:pt modelId="{8FE28612-2541-4E67-B51A-0983D02B0B8A}" type="parTrans" cxnId="{B055D2C1-8B32-43CA-BC26-151ACE72CA84}">
      <dgm:prSet/>
      <dgm:spPr/>
      <dgm:t>
        <a:bodyPr/>
        <a:lstStyle/>
        <a:p>
          <a:endParaRPr lang="es-ES"/>
        </a:p>
      </dgm:t>
    </dgm:pt>
    <dgm:pt modelId="{68FBFE87-4FE9-4B88-946A-9C3D0DBAFA0F}" type="sibTrans" cxnId="{B055D2C1-8B32-43CA-BC26-151ACE72CA84}">
      <dgm:prSet/>
      <dgm:spPr/>
      <dgm:t>
        <a:bodyPr/>
        <a:lstStyle/>
        <a:p>
          <a:endParaRPr lang="es-ES"/>
        </a:p>
      </dgm:t>
    </dgm:pt>
    <dgm:pt modelId="{423C7070-00E7-4C7C-BEC9-A89839E8C12E}">
      <dgm:prSet custT="1"/>
      <dgm:spPr>
        <a:solidFill>
          <a:srgbClr val="B7FFDB"/>
        </a:solidFill>
      </dgm:spPr>
      <dgm:t>
        <a:bodyPr/>
        <a:lstStyle/>
        <a:p>
          <a:r>
            <a:rPr lang="es-MX" sz="2000" dirty="0">
              <a:solidFill>
                <a:schemeClr val="tx1"/>
              </a:solidFill>
            </a:rPr>
            <a:t>Representación Matricial de las Redes Neuronales, Galindo y Esquer 1976</a:t>
          </a:r>
        </a:p>
      </dgm:t>
    </dgm:pt>
    <dgm:pt modelId="{C781C522-EF8B-4ABE-9043-01A5E2912585}" type="parTrans" cxnId="{E4C50E8C-3436-46AD-89B8-79FE1B21C855}">
      <dgm:prSet/>
      <dgm:spPr/>
      <dgm:t>
        <a:bodyPr/>
        <a:lstStyle/>
        <a:p>
          <a:endParaRPr lang="es-ES"/>
        </a:p>
      </dgm:t>
    </dgm:pt>
    <dgm:pt modelId="{C1394649-E6B5-46FF-B8C4-4C669B9259B4}" type="sibTrans" cxnId="{E4C50E8C-3436-46AD-89B8-79FE1B21C855}">
      <dgm:prSet/>
      <dgm:spPr/>
      <dgm:t>
        <a:bodyPr/>
        <a:lstStyle/>
        <a:p>
          <a:endParaRPr lang="es-ES"/>
        </a:p>
      </dgm:t>
    </dgm:pt>
    <dgm:pt modelId="{5C37A370-B284-452A-A1F9-65EB8852B3FA}">
      <dgm:prSet custT="1"/>
      <dgm:spPr>
        <a:solidFill>
          <a:srgbClr val="B7FFDB"/>
        </a:solidFill>
      </dgm:spPr>
      <dgm:t>
        <a:bodyPr/>
        <a:lstStyle/>
        <a:p>
          <a:r>
            <a:rPr lang="es-MX" sz="2000" dirty="0">
              <a:solidFill>
                <a:schemeClr val="tx1"/>
              </a:solidFill>
            </a:rPr>
            <a:t>Matrices Evolutivas basadas en los trabajos de </a:t>
          </a:r>
          <a:r>
            <a:rPr lang="es-MX" sz="2000" dirty="0" err="1">
              <a:solidFill>
                <a:schemeClr val="tx1"/>
              </a:solidFill>
            </a:rPr>
            <a:t>Cuitlahuac</a:t>
          </a:r>
          <a:r>
            <a:rPr lang="es-MX" sz="2000" dirty="0">
              <a:solidFill>
                <a:schemeClr val="tx1"/>
              </a:solidFill>
            </a:rPr>
            <a:t> </a:t>
          </a:r>
          <a:r>
            <a:rPr lang="es-MX" sz="2000" dirty="0" err="1">
              <a:solidFill>
                <a:schemeClr val="tx1"/>
              </a:solidFill>
            </a:rPr>
            <a:t>Cantu</a:t>
          </a:r>
          <a:endParaRPr lang="es-MX" sz="2000" dirty="0">
            <a:solidFill>
              <a:schemeClr val="tx1"/>
            </a:solidFill>
          </a:endParaRPr>
        </a:p>
      </dgm:t>
    </dgm:pt>
    <dgm:pt modelId="{8E40F273-A9CA-45FF-B4A1-82048B8A8AD9}" type="parTrans" cxnId="{9FB8B5EA-657E-49B0-BD37-1038D1CE742F}">
      <dgm:prSet/>
      <dgm:spPr/>
      <dgm:t>
        <a:bodyPr/>
        <a:lstStyle/>
        <a:p>
          <a:endParaRPr lang="es-ES"/>
        </a:p>
      </dgm:t>
    </dgm:pt>
    <dgm:pt modelId="{DBD83E49-0510-4509-BD47-4A14D0A3EB97}" type="sibTrans" cxnId="{9FB8B5EA-657E-49B0-BD37-1038D1CE742F}">
      <dgm:prSet/>
      <dgm:spPr/>
      <dgm:t>
        <a:bodyPr/>
        <a:lstStyle/>
        <a:p>
          <a:endParaRPr lang="es-ES"/>
        </a:p>
      </dgm:t>
    </dgm:pt>
    <dgm:pt modelId="{9419FF6A-2A78-4BA0-ADD4-3FB0CA754A7F}">
      <dgm:prSet custT="1"/>
      <dgm:spPr>
        <a:solidFill>
          <a:srgbClr val="B7FFDB"/>
        </a:solidFill>
      </dgm:spPr>
      <dgm:t>
        <a:bodyPr/>
        <a:lstStyle/>
        <a:p>
          <a:r>
            <a:rPr lang="es-MX" sz="2000" dirty="0">
              <a:solidFill>
                <a:schemeClr val="tx1"/>
              </a:solidFill>
            </a:rPr>
            <a:t>Matrices Evolutivas Estocásticas</a:t>
          </a:r>
        </a:p>
      </dgm:t>
    </dgm:pt>
    <dgm:pt modelId="{092D1108-246B-44C5-B088-3EB13313BC2D}" type="parTrans" cxnId="{0618EB5C-5DB5-4C04-B52B-76C7E87F2F19}">
      <dgm:prSet/>
      <dgm:spPr/>
      <dgm:t>
        <a:bodyPr/>
        <a:lstStyle/>
        <a:p>
          <a:endParaRPr lang="es-ES"/>
        </a:p>
      </dgm:t>
    </dgm:pt>
    <dgm:pt modelId="{663C4BDB-A7EA-4FC8-86A7-FCBDD0202CDB}" type="sibTrans" cxnId="{0618EB5C-5DB5-4C04-B52B-76C7E87F2F19}">
      <dgm:prSet/>
      <dgm:spPr/>
      <dgm:t>
        <a:bodyPr/>
        <a:lstStyle/>
        <a:p>
          <a:endParaRPr lang="es-ES"/>
        </a:p>
      </dgm:t>
    </dgm:pt>
    <dgm:pt modelId="{10BFE667-6C94-4D27-AD8F-2BEBBE342F6A}">
      <dgm:prSet custT="1"/>
      <dgm:spPr>
        <a:solidFill>
          <a:srgbClr val="B7FFDB"/>
        </a:solidFill>
      </dgm:spPr>
      <dgm:t>
        <a:bodyPr/>
        <a:lstStyle/>
        <a:p>
          <a:r>
            <a:rPr lang="es-MX" sz="2000" dirty="0">
              <a:solidFill>
                <a:schemeClr val="tx1"/>
              </a:solidFill>
            </a:rPr>
            <a:t>Procesos Recursivos</a:t>
          </a:r>
        </a:p>
      </dgm:t>
    </dgm:pt>
    <dgm:pt modelId="{27E3B9DC-B047-468B-B118-E4D5F24982FB}" type="parTrans" cxnId="{E2389EFE-6EEC-4C7E-873F-E916C75F0F94}">
      <dgm:prSet/>
      <dgm:spPr/>
      <dgm:t>
        <a:bodyPr/>
        <a:lstStyle/>
        <a:p>
          <a:endParaRPr lang="es-ES"/>
        </a:p>
      </dgm:t>
    </dgm:pt>
    <dgm:pt modelId="{C2021C6E-DCCE-4261-8A37-A8F05387652C}" type="sibTrans" cxnId="{E2389EFE-6EEC-4C7E-873F-E916C75F0F94}">
      <dgm:prSet/>
      <dgm:spPr/>
      <dgm:t>
        <a:bodyPr/>
        <a:lstStyle/>
        <a:p>
          <a:endParaRPr lang="es-ES"/>
        </a:p>
      </dgm:t>
    </dgm:pt>
    <dgm:pt modelId="{A3015D78-3788-44CF-87D4-A37F0C17E9F8}">
      <dgm:prSet custT="1"/>
      <dgm:spPr>
        <a:solidFill>
          <a:srgbClr val="B7FFDB"/>
        </a:solidFill>
      </dgm:spPr>
      <dgm:t>
        <a:bodyPr/>
        <a:lstStyle/>
        <a:p>
          <a:r>
            <a:rPr lang="es-MX" sz="2000" dirty="0">
              <a:solidFill>
                <a:schemeClr val="tx1"/>
              </a:solidFill>
            </a:rPr>
            <a:t>Equivalencia entre Matrices Evolutivas Probabilísticas y Gramáticas Evolutivas Probabilísticas</a:t>
          </a:r>
        </a:p>
      </dgm:t>
    </dgm:pt>
    <dgm:pt modelId="{D3379562-38F9-4549-BB13-7E2342D702B4}" type="parTrans" cxnId="{E30431F7-1976-471F-A525-5595B24E8DF5}">
      <dgm:prSet/>
      <dgm:spPr/>
      <dgm:t>
        <a:bodyPr/>
        <a:lstStyle/>
        <a:p>
          <a:endParaRPr lang="es-ES"/>
        </a:p>
      </dgm:t>
    </dgm:pt>
    <dgm:pt modelId="{735B4FD0-5D24-4070-B278-B70428E5F03B}" type="sibTrans" cxnId="{E30431F7-1976-471F-A525-5595B24E8DF5}">
      <dgm:prSet/>
      <dgm:spPr/>
      <dgm:t>
        <a:bodyPr/>
        <a:lstStyle/>
        <a:p>
          <a:endParaRPr lang="es-ES"/>
        </a:p>
      </dgm:t>
    </dgm:pt>
    <dgm:pt modelId="{68A43621-8297-4B31-9CEF-2D8618F85F32}">
      <dgm:prSet custT="1"/>
      <dgm:spPr>
        <a:solidFill>
          <a:srgbClr val="B7FFDB"/>
        </a:solidFill>
      </dgm:spPr>
      <dgm:t>
        <a:bodyPr/>
        <a:lstStyle/>
        <a:p>
          <a:r>
            <a:rPr lang="es-MX" sz="2000" dirty="0">
              <a:solidFill>
                <a:schemeClr val="tx1"/>
              </a:solidFill>
            </a:rPr>
            <a:t>Matrices evolutivas iniciales con cero renglones y cero columnas que </a:t>
          </a:r>
          <a:r>
            <a:rPr lang="es-MX" sz="2000" b="1" dirty="0">
              <a:solidFill>
                <a:srgbClr val="FF0000"/>
              </a:solidFill>
            </a:rPr>
            <a:t>representan imágenes de la realidad donde los elementos y estructuras cambian permanentemente</a:t>
          </a:r>
        </a:p>
      </dgm:t>
    </dgm:pt>
    <dgm:pt modelId="{D1CE01F3-3247-4046-A975-850A8245227C}" type="parTrans" cxnId="{44C80EE5-8E6E-4FCA-A73E-526A786F39EF}">
      <dgm:prSet/>
      <dgm:spPr/>
      <dgm:t>
        <a:bodyPr/>
        <a:lstStyle/>
        <a:p>
          <a:endParaRPr lang="es-ES"/>
        </a:p>
      </dgm:t>
    </dgm:pt>
    <dgm:pt modelId="{22389C4E-6739-4D84-90DA-7C3513128E29}" type="sibTrans" cxnId="{44C80EE5-8E6E-4FCA-A73E-526A786F39EF}">
      <dgm:prSet/>
      <dgm:spPr>
        <a:solidFill>
          <a:schemeClr val="bg1"/>
        </a:solidFill>
      </dgm:spPr>
      <dgm:t>
        <a:bodyPr/>
        <a:lstStyle/>
        <a:p>
          <a:endParaRPr lang="es-ES" dirty="0"/>
        </a:p>
      </dgm:t>
    </dgm:pt>
    <dgm:pt modelId="{1CD37335-F0D1-4080-88C1-BA4948245017}" type="pres">
      <dgm:prSet presAssocID="{9C09E43E-7C2B-43E3-B8F3-B7D1F2F6416C}" presName="cycle" presStyleCnt="0">
        <dgm:presLayoutVars>
          <dgm:dir/>
          <dgm:resizeHandles val="exact"/>
        </dgm:presLayoutVars>
      </dgm:prSet>
      <dgm:spPr/>
    </dgm:pt>
    <dgm:pt modelId="{C999B6A6-4B4E-4A12-A71B-E6726D5C12CC}" type="pres">
      <dgm:prSet presAssocID="{668AFB92-9DA4-43B5-AB12-CC917BCFBA09}" presName="node" presStyleLbl="node1" presStyleIdx="0" presStyleCnt="7" custScaleX="237628" custRadScaleRad="32338" custRadScaleInc="98384">
        <dgm:presLayoutVars>
          <dgm:bulletEnabled val="1"/>
        </dgm:presLayoutVars>
      </dgm:prSet>
      <dgm:spPr>
        <a:prstGeom prst="roundRect">
          <a:avLst/>
        </a:prstGeom>
      </dgm:spPr>
    </dgm:pt>
    <dgm:pt modelId="{10D6C897-3AAF-4416-9819-042A9EE3FEA4}" type="pres">
      <dgm:prSet presAssocID="{68FBFE87-4FE9-4B88-946A-9C3D0DBAFA0F}" presName="sibTrans" presStyleLbl="sibTrans2D1" presStyleIdx="0" presStyleCnt="7"/>
      <dgm:spPr/>
    </dgm:pt>
    <dgm:pt modelId="{6E930618-66AE-462C-BE04-B38DB6E860A6}" type="pres">
      <dgm:prSet presAssocID="{68FBFE87-4FE9-4B88-946A-9C3D0DBAFA0F}" presName="connectorText" presStyleLbl="sibTrans2D1" presStyleIdx="0" presStyleCnt="7"/>
      <dgm:spPr/>
    </dgm:pt>
    <dgm:pt modelId="{563735CA-AEA0-4D24-A53A-4AC5505AF66A}" type="pres">
      <dgm:prSet presAssocID="{423C7070-00E7-4C7C-BEC9-A89839E8C12E}" presName="node" presStyleLbl="node1" presStyleIdx="1" presStyleCnt="7" custScaleX="237628" custRadScaleRad="167163" custRadScaleInc="12757">
        <dgm:presLayoutVars>
          <dgm:bulletEnabled val="1"/>
        </dgm:presLayoutVars>
      </dgm:prSet>
      <dgm:spPr>
        <a:prstGeom prst="roundRect">
          <a:avLst/>
        </a:prstGeom>
      </dgm:spPr>
    </dgm:pt>
    <dgm:pt modelId="{C2567A4A-9087-412C-8988-505CB24CF39A}" type="pres">
      <dgm:prSet presAssocID="{C1394649-E6B5-46FF-B8C4-4C669B9259B4}" presName="sibTrans" presStyleLbl="sibTrans2D1" presStyleIdx="1" presStyleCnt="7"/>
      <dgm:spPr/>
    </dgm:pt>
    <dgm:pt modelId="{FD75743B-A929-4524-A941-1C590D007EBD}" type="pres">
      <dgm:prSet presAssocID="{C1394649-E6B5-46FF-B8C4-4C669B9259B4}" presName="connectorText" presStyleLbl="sibTrans2D1" presStyleIdx="1" presStyleCnt="7"/>
      <dgm:spPr/>
    </dgm:pt>
    <dgm:pt modelId="{5C84FF14-150F-41C8-AD71-9C848068DF05}" type="pres">
      <dgm:prSet presAssocID="{5C37A370-B284-452A-A1F9-65EB8852B3FA}" presName="node" presStyleLbl="node1" presStyleIdx="2" presStyleCnt="7" custScaleX="237628" custRadScaleRad="137768" custRadScaleInc="-34766">
        <dgm:presLayoutVars>
          <dgm:bulletEnabled val="1"/>
        </dgm:presLayoutVars>
      </dgm:prSet>
      <dgm:spPr>
        <a:prstGeom prst="roundRect">
          <a:avLst/>
        </a:prstGeom>
      </dgm:spPr>
    </dgm:pt>
    <dgm:pt modelId="{49C8AAB0-14DA-47AB-A90A-309B96A894DD}" type="pres">
      <dgm:prSet presAssocID="{DBD83E49-0510-4509-BD47-4A14D0A3EB97}" presName="sibTrans" presStyleLbl="sibTrans2D1" presStyleIdx="2" presStyleCnt="7"/>
      <dgm:spPr/>
    </dgm:pt>
    <dgm:pt modelId="{BD5ADA65-C88A-4024-B911-AAC153785BCC}" type="pres">
      <dgm:prSet presAssocID="{DBD83E49-0510-4509-BD47-4A14D0A3EB97}" presName="connectorText" presStyleLbl="sibTrans2D1" presStyleIdx="2" presStyleCnt="7"/>
      <dgm:spPr/>
    </dgm:pt>
    <dgm:pt modelId="{5013B50A-CD1A-440A-A3F5-C1F22774FF80}" type="pres">
      <dgm:prSet presAssocID="{9419FF6A-2A78-4BA0-ADD4-3FB0CA754A7F}" presName="node" presStyleLbl="node1" presStyleIdx="3" presStyleCnt="7" custScaleX="237628" custRadScaleRad="92827" custRadScaleInc="18649">
        <dgm:presLayoutVars>
          <dgm:bulletEnabled val="1"/>
        </dgm:presLayoutVars>
      </dgm:prSet>
      <dgm:spPr>
        <a:prstGeom prst="roundRect">
          <a:avLst/>
        </a:prstGeom>
      </dgm:spPr>
    </dgm:pt>
    <dgm:pt modelId="{F902AC1B-E348-4593-92EB-BDF61A85BF52}" type="pres">
      <dgm:prSet presAssocID="{663C4BDB-A7EA-4FC8-86A7-FCBDD0202CDB}" presName="sibTrans" presStyleLbl="sibTrans2D1" presStyleIdx="3" presStyleCnt="7"/>
      <dgm:spPr/>
    </dgm:pt>
    <dgm:pt modelId="{BA032C8C-5149-424E-AA77-4A36B8A5CDFC}" type="pres">
      <dgm:prSet presAssocID="{663C4BDB-A7EA-4FC8-86A7-FCBDD0202CDB}" presName="connectorText" presStyleLbl="sibTrans2D1" presStyleIdx="3" presStyleCnt="7"/>
      <dgm:spPr/>
    </dgm:pt>
    <dgm:pt modelId="{BB7A7AB0-E737-4005-B80E-685C2208A5B4}" type="pres">
      <dgm:prSet presAssocID="{10BFE667-6C94-4D27-AD8F-2BEBBE342F6A}" presName="node" presStyleLbl="node1" presStyleIdx="4" presStyleCnt="7" custScaleX="237628" custRadScaleRad="130526" custRadScaleInc="129129">
        <dgm:presLayoutVars>
          <dgm:bulletEnabled val="1"/>
        </dgm:presLayoutVars>
      </dgm:prSet>
      <dgm:spPr>
        <a:prstGeom prst="roundRect">
          <a:avLst/>
        </a:prstGeom>
      </dgm:spPr>
    </dgm:pt>
    <dgm:pt modelId="{E70891FF-1DFC-43FA-A007-46CC3777AC85}" type="pres">
      <dgm:prSet presAssocID="{C2021C6E-DCCE-4261-8A37-A8F05387652C}" presName="sibTrans" presStyleLbl="sibTrans2D1" presStyleIdx="4" presStyleCnt="7"/>
      <dgm:spPr/>
    </dgm:pt>
    <dgm:pt modelId="{56136FFB-7A76-4CA3-8974-47EB44F07D97}" type="pres">
      <dgm:prSet presAssocID="{C2021C6E-DCCE-4261-8A37-A8F05387652C}" presName="connectorText" presStyleLbl="sibTrans2D1" presStyleIdx="4" presStyleCnt="7"/>
      <dgm:spPr/>
    </dgm:pt>
    <dgm:pt modelId="{D151731C-C3CE-43EC-84D4-80B149504E75}" type="pres">
      <dgm:prSet presAssocID="{A3015D78-3788-44CF-87D4-A37F0C17E9F8}" presName="node" presStyleLbl="node1" presStyleIdx="5" presStyleCnt="7" custScaleX="237628" custRadScaleRad="136149" custRadScaleInc="76829">
        <dgm:presLayoutVars>
          <dgm:bulletEnabled val="1"/>
        </dgm:presLayoutVars>
      </dgm:prSet>
      <dgm:spPr>
        <a:prstGeom prst="roundRect">
          <a:avLst/>
        </a:prstGeom>
      </dgm:spPr>
    </dgm:pt>
    <dgm:pt modelId="{E6670779-56A5-4EF8-9C8A-634E64151F34}" type="pres">
      <dgm:prSet presAssocID="{735B4FD0-5D24-4070-B278-B70428E5F03B}" presName="sibTrans" presStyleLbl="sibTrans2D1" presStyleIdx="5" presStyleCnt="7"/>
      <dgm:spPr/>
    </dgm:pt>
    <dgm:pt modelId="{AB1274D9-A077-41B0-B390-3D581FE90B68}" type="pres">
      <dgm:prSet presAssocID="{735B4FD0-5D24-4070-B278-B70428E5F03B}" presName="connectorText" presStyleLbl="sibTrans2D1" presStyleIdx="5" presStyleCnt="7"/>
      <dgm:spPr/>
    </dgm:pt>
    <dgm:pt modelId="{2533D5A4-F9D1-4B42-8E08-7A162C87E6B6}" type="pres">
      <dgm:prSet presAssocID="{68A43621-8297-4B31-9CEF-2D8618F85F32}" presName="node" presStyleLbl="node1" presStyleIdx="6" presStyleCnt="7" custScaleX="342727" custScaleY="111036" custRadScaleRad="148751" custRadScaleInc="7439">
        <dgm:presLayoutVars>
          <dgm:bulletEnabled val="1"/>
        </dgm:presLayoutVars>
      </dgm:prSet>
      <dgm:spPr>
        <a:prstGeom prst="roundRect">
          <a:avLst/>
        </a:prstGeom>
      </dgm:spPr>
    </dgm:pt>
    <dgm:pt modelId="{F908E4E9-42C5-413E-A28D-44F702170F2B}" type="pres">
      <dgm:prSet presAssocID="{22389C4E-6739-4D84-90DA-7C3513128E29}" presName="sibTrans" presStyleLbl="sibTrans2D1" presStyleIdx="6" presStyleCnt="7" custAng="18534618" custLinFactX="100000" custLinFactY="-100000" custLinFactNeighborX="170849" custLinFactNeighborY="-168203"/>
      <dgm:spPr/>
    </dgm:pt>
    <dgm:pt modelId="{C305DD1B-B096-4583-B97E-397D0C543801}" type="pres">
      <dgm:prSet presAssocID="{22389C4E-6739-4D84-90DA-7C3513128E29}" presName="connectorText" presStyleLbl="sibTrans2D1" presStyleIdx="6" presStyleCnt="7"/>
      <dgm:spPr/>
    </dgm:pt>
  </dgm:ptLst>
  <dgm:cxnLst>
    <dgm:cxn modelId="{186E3011-321C-4916-90C5-25F16D28C4A0}" type="presOf" srcId="{68FBFE87-4FE9-4B88-946A-9C3D0DBAFA0F}" destId="{6E930618-66AE-462C-BE04-B38DB6E860A6}" srcOrd="1" destOrd="0" presId="urn:microsoft.com/office/officeart/2005/8/layout/cycle2"/>
    <dgm:cxn modelId="{27A62513-693A-46E6-A7B0-7ED25A978A5F}" type="presOf" srcId="{663C4BDB-A7EA-4FC8-86A7-FCBDD0202CDB}" destId="{BA032C8C-5149-424E-AA77-4A36B8A5CDFC}" srcOrd="1" destOrd="0" presId="urn:microsoft.com/office/officeart/2005/8/layout/cycle2"/>
    <dgm:cxn modelId="{70812717-4347-42BA-86C3-C92321F8FFCD}" type="presOf" srcId="{C1394649-E6B5-46FF-B8C4-4C669B9259B4}" destId="{FD75743B-A929-4524-A941-1C590D007EBD}" srcOrd="1" destOrd="0" presId="urn:microsoft.com/office/officeart/2005/8/layout/cycle2"/>
    <dgm:cxn modelId="{BF983230-79B5-49ED-8139-6C5DDCD84F72}" type="presOf" srcId="{C1394649-E6B5-46FF-B8C4-4C669B9259B4}" destId="{C2567A4A-9087-412C-8988-505CB24CF39A}" srcOrd="0" destOrd="0" presId="urn:microsoft.com/office/officeart/2005/8/layout/cycle2"/>
    <dgm:cxn modelId="{0618EB5C-5DB5-4C04-B52B-76C7E87F2F19}" srcId="{9C09E43E-7C2B-43E3-B8F3-B7D1F2F6416C}" destId="{9419FF6A-2A78-4BA0-ADD4-3FB0CA754A7F}" srcOrd="3" destOrd="0" parTransId="{092D1108-246B-44C5-B088-3EB13313BC2D}" sibTransId="{663C4BDB-A7EA-4FC8-86A7-FCBDD0202CDB}"/>
    <dgm:cxn modelId="{548B0F44-3959-451C-A069-31F731FC8582}" type="presOf" srcId="{A3015D78-3788-44CF-87D4-A37F0C17E9F8}" destId="{D151731C-C3CE-43EC-84D4-80B149504E75}" srcOrd="0" destOrd="0" presId="urn:microsoft.com/office/officeart/2005/8/layout/cycle2"/>
    <dgm:cxn modelId="{7AE4736B-D981-4925-8ADA-FFAEF99C5D6D}" type="presOf" srcId="{9419FF6A-2A78-4BA0-ADD4-3FB0CA754A7F}" destId="{5013B50A-CD1A-440A-A3F5-C1F22774FF80}" srcOrd="0" destOrd="0" presId="urn:microsoft.com/office/officeart/2005/8/layout/cycle2"/>
    <dgm:cxn modelId="{25FABA52-9D81-48E8-9C68-EAA4404309F0}" type="presOf" srcId="{663C4BDB-A7EA-4FC8-86A7-FCBDD0202CDB}" destId="{F902AC1B-E348-4593-92EB-BDF61A85BF52}" srcOrd="0" destOrd="0" presId="urn:microsoft.com/office/officeart/2005/8/layout/cycle2"/>
    <dgm:cxn modelId="{B787CE80-CAA9-4CCD-B897-5C37018CD497}" type="presOf" srcId="{9C09E43E-7C2B-43E3-B8F3-B7D1F2F6416C}" destId="{1CD37335-F0D1-4080-88C1-BA4948245017}" srcOrd="0" destOrd="0" presId="urn:microsoft.com/office/officeart/2005/8/layout/cycle2"/>
    <dgm:cxn modelId="{8375E280-16F2-4636-A057-6DCF09337E6E}" type="presOf" srcId="{735B4FD0-5D24-4070-B278-B70428E5F03B}" destId="{AB1274D9-A077-41B0-B390-3D581FE90B68}" srcOrd="1" destOrd="0" presId="urn:microsoft.com/office/officeart/2005/8/layout/cycle2"/>
    <dgm:cxn modelId="{E4C50E8C-3436-46AD-89B8-79FE1B21C855}" srcId="{9C09E43E-7C2B-43E3-B8F3-B7D1F2F6416C}" destId="{423C7070-00E7-4C7C-BEC9-A89839E8C12E}" srcOrd="1" destOrd="0" parTransId="{C781C522-EF8B-4ABE-9043-01A5E2912585}" sibTransId="{C1394649-E6B5-46FF-B8C4-4C669B9259B4}"/>
    <dgm:cxn modelId="{73377391-673A-4781-A11F-95A207678DFF}" type="presOf" srcId="{68FBFE87-4FE9-4B88-946A-9C3D0DBAFA0F}" destId="{10D6C897-3AAF-4416-9819-042A9EE3FEA4}" srcOrd="0" destOrd="0" presId="urn:microsoft.com/office/officeart/2005/8/layout/cycle2"/>
    <dgm:cxn modelId="{59FCD996-8F41-43C8-B560-1E23D5A63A14}" type="presOf" srcId="{68A43621-8297-4B31-9CEF-2D8618F85F32}" destId="{2533D5A4-F9D1-4B42-8E08-7A162C87E6B6}" srcOrd="0" destOrd="0" presId="urn:microsoft.com/office/officeart/2005/8/layout/cycle2"/>
    <dgm:cxn modelId="{376BE49C-A22C-40D3-88DC-C51BE0E69A6B}" type="presOf" srcId="{5C37A370-B284-452A-A1F9-65EB8852B3FA}" destId="{5C84FF14-150F-41C8-AD71-9C848068DF05}" srcOrd="0" destOrd="0" presId="urn:microsoft.com/office/officeart/2005/8/layout/cycle2"/>
    <dgm:cxn modelId="{82CDBCA9-0158-44DC-BB5A-2E43D383242D}" type="presOf" srcId="{22389C4E-6739-4D84-90DA-7C3513128E29}" destId="{C305DD1B-B096-4583-B97E-397D0C543801}" srcOrd="1" destOrd="0" presId="urn:microsoft.com/office/officeart/2005/8/layout/cycle2"/>
    <dgm:cxn modelId="{B055D2C1-8B32-43CA-BC26-151ACE72CA84}" srcId="{9C09E43E-7C2B-43E3-B8F3-B7D1F2F6416C}" destId="{668AFB92-9DA4-43B5-AB12-CC917BCFBA09}" srcOrd="0" destOrd="0" parTransId="{8FE28612-2541-4E67-B51A-0983D02B0B8A}" sibTransId="{68FBFE87-4FE9-4B88-946A-9C3D0DBAFA0F}"/>
    <dgm:cxn modelId="{06780DC3-E0C3-4CAC-8CAF-B5B437AE2F49}" type="presOf" srcId="{DBD83E49-0510-4509-BD47-4A14D0A3EB97}" destId="{49C8AAB0-14DA-47AB-A90A-309B96A894DD}" srcOrd="0" destOrd="0" presId="urn:microsoft.com/office/officeart/2005/8/layout/cycle2"/>
    <dgm:cxn modelId="{6CF012D0-F635-461F-BB68-73DB19AED892}" type="presOf" srcId="{423C7070-00E7-4C7C-BEC9-A89839E8C12E}" destId="{563735CA-AEA0-4D24-A53A-4AC5505AF66A}" srcOrd="0" destOrd="0" presId="urn:microsoft.com/office/officeart/2005/8/layout/cycle2"/>
    <dgm:cxn modelId="{A6D268D3-24ED-4710-9AE2-463BC8D4EC71}" type="presOf" srcId="{735B4FD0-5D24-4070-B278-B70428E5F03B}" destId="{E6670779-56A5-4EF8-9C8A-634E64151F34}" srcOrd="0" destOrd="0" presId="urn:microsoft.com/office/officeart/2005/8/layout/cycle2"/>
    <dgm:cxn modelId="{7F1AFAD4-B0E9-41CF-8BA4-CCFD2FE8F9BA}" type="presOf" srcId="{668AFB92-9DA4-43B5-AB12-CC917BCFBA09}" destId="{C999B6A6-4B4E-4A12-A71B-E6726D5C12CC}" srcOrd="0" destOrd="0" presId="urn:microsoft.com/office/officeart/2005/8/layout/cycle2"/>
    <dgm:cxn modelId="{1806CCDE-2E3E-4645-B657-1091B72B5C00}" type="presOf" srcId="{C2021C6E-DCCE-4261-8A37-A8F05387652C}" destId="{E70891FF-1DFC-43FA-A007-46CC3777AC85}" srcOrd="0" destOrd="0" presId="urn:microsoft.com/office/officeart/2005/8/layout/cycle2"/>
    <dgm:cxn modelId="{9BB7DBE0-6772-4A52-BB96-BAE374BBBB8E}" type="presOf" srcId="{DBD83E49-0510-4509-BD47-4A14D0A3EB97}" destId="{BD5ADA65-C88A-4024-B911-AAC153785BCC}" srcOrd="1" destOrd="0" presId="urn:microsoft.com/office/officeart/2005/8/layout/cycle2"/>
    <dgm:cxn modelId="{44C80EE5-8E6E-4FCA-A73E-526A786F39EF}" srcId="{9C09E43E-7C2B-43E3-B8F3-B7D1F2F6416C}" destId="{68A43621-8297-4B31-9CEF-2D8618F85F32}" srcOrd="6" destOrd="0" parTransId="{D1CE01F3-3247-4046-A975-850A8245227C}" sibTransId="{22389C4E-6739-4D84-90DA-7C3513128E29}"/>
    <dgm:cxn modelId="{6D4F8EEA-0CD0-4F86-9E4D-D5B8ABAC3FAA}" type="presOf" srcId="{C2021C6E-DCCE-4261-8A37-A8F05387652C}" destId="{56136FFB-7A76-4CA3-8974-47EB44F07D97}" srcOrd="1" destOrd="0" presId="urn:microsoft.com/office/officeart/2005/8/layout/cycle2"/>
    <dgm:cxn modelId="{9FB8B5EA-657E-49B0-BD37-1038D1CE742F}" srcId="{9C09E43E-7C2B-43E3-B8F3-B7D1F2F6416C}" destId="{5C37A370-B284-452A-A1F9-65EB8852B3FA}" srcOrd="2" destOrd="0" parTransId="{8E40F273-A9CA-45FF-B4A1-82048B8A8AD9}" sibTransId="{DBD83E49-0510-4509-BD47-4A14D0A3EB97}"/>
    <dgm:cxn modelId="{B8AF80EC-3B54-4E44-9B14-FFA2A1AEF05B}" type="presOf" srcId="{22389C4E-6739-4D84-90DA-7C3513128E29}" destId="{F908E4E9-42C5-413E-A28D-44F702170F2B}" srcOrd="0" destOrd="0" presId="urn:microsoft.com/office/officeart/2005/8/layout/cycle2"/>
    <dgm:cxn modelId="{E30431F7-1976-471F-A525-5595B24E8DF5}" srcId="{9C09E43E-7C2B-43E3-B8F3-B7D1F2F6416C}" destId="{A3015D78-3788-44CF-87D4-A37F0C17E9F8}" srcOrd="5" destOrd="0" parTransId="{D3379562-38F9-4549-BB13-7E2342D702B4}" sibTransId="{735B4FD0-5D24-4070-B278-B70428E5F03B}"/>
    <dgm:cxn modelId="{36BF28FD-14EE-4D31-8B4E-8D09A0DC4FDF}" type="presOf" srcId="{10BFE667-6C94-4D27-AD8F-2BEBBE342F6A}" destId="{BB7A7AB0-E737-4005-B80E-685C2208A5B4}" srcOrd="0" destOrd="0" presId="urn:microsoft.com/office/officeart/2005/8/layout/cycle2"/>
    <dgm:cxn modelId="{E2389EFE-6EEC-4C7E-873F-E916C75F0F94}" srcId="{9C09E43E-7C2B-43E3-B8F3-B7D1F2F6416C}" destId="{10BFE667-6C94-4D27-AD8F-2BEBBE342F6A}" srcOrd="4" destOrd="0" parTransId="{27E3B9DC-B047-468B-B118-E4D5F24982FB}" sibTransId="{C2021C6E-DCCE-4261-8A37-A8F05387652C}"/>
    <dgm:cxn modelId="{1F1B2C99-0705-4122-BB7E-FCE27DBE0D4F}" type="presParOf" srcId="{1CD37335-F0D1-4080-88C1-BA4948245017}" destId="{C999B6A6-4B4E-4A12-A71B-E6726D5C12CC}" srcOrd="0" destOrd="0" presId="urn:microsoft.com/office/officeart/2005/8/layout/cycle2"/>
    <dgm:cxn modelId="{B7516D21-A21B-4DFF-88D5-7DE5E4E6E5B0}" type="presParOf" srcId="{1CD37335-F0D1-4080-88C1-BA4948245017}" destId="{10D6C897-3AAF-4416-9819-042A9EE3FEA4}" srcOrd="1" destOrd="0" presId="urn:microsoft.com/office/officeart/2005/8/layout/cycle2"/>
    <dgm:cxn modelId="{C8EB3BED-BC70-4AB2-A55D-D48D7B07242D}" type="presParOf" srcId="{10D6C897-3AAF-4416-9819-042A9EE3FEA4}" destId="{6E930618-66AE-462C-BE04-B38DB6E860A6}" srcOrd="0" destOrd="0" presId="urn:microsoft.com/office/officeart/2005/8/layout/cycle2"/>
    <dgm:cxn modelId="{2AD12E51-237C-47B9-A126-BDF8FCB75675}" type="presParOf" srcId="{1CD37335-F0D1-4080-88C1-BA4948245017}" destId="{563735CA-AEA0-4D24-A53A-4AC5505AF66A}" srcOrd="2" destOrd="0" presId="urn:microsoft.com/office/officeart/2005/8/layout/cycle2"/>
    <dgm:cxn modelId="{989CB0FA-9D17-461D-AFCC-3F78501634BC}" type="presParOf" srcId="{1CD37335-F0D1-4080-88C1-BA4948245017}" destId="{C2567A4A-9087-412C-8988-505CB24CF39A}" srcOrd="3" destOrd="0" presId="urn:microsoft.com/office/officeart/2005/8/layout/cycle2"/>
    <dgm:cxn modelId="{944919D8-26F7-4388-B30E-DABF8F90F058}" type="presParOf" srcId="{C2567A4A-9087-412C-8988-505CB24CF39A}" destId="{FD75743B-A929-4524-A941-1C590D007EBD}" srcOrd="0" destOrd="0" presId="urn:microsoft.com/office/officeart/2005/8/layout/cycle2"/>
    <dgm:cxn modelId="{17E212E8-AE32-484C-872E-3577FBE63C65}" type="presParOf" srcId="{1CD37335-F0D1-4080-88C1-BA4948245017}" destId="{5C84FF14-150F-41C8-AD71-9C848068DF05}" srcOrd="4" destOrd="0" presId="urn:microsoft.com/office/officeart/2005/8/layout/cycle2"/>
    <dgm:cxn modelId="{0CD21922-B2C6-4B27-998A-1EE22B74F0CE}" type="presParOf" srcId="{1CD37335-F0D1-4080-88C1-BA4948245017}" destId="{49C8AAB0-14DA-47AB-A90A-309B96A894DD}" srcOrd="5" destOrd="0" presId="urn:microsoft.com/office/officeart/2005/8/layout/cycle2"/>
    <dgm:cxn modelId="{63A2135D-4333-4908-BFF2-63F68C2130F2}" type="presParOf" srcId="{49C8AAB0-14DA-47AB-A90A-309B96A894DD}" destId="{BD5ADA65-C88A-4024-B911-AAC153785BCC}" srcOrd="0" destOrd="0" presId="urn:microsoft.com/office/officeart/2005/8/layout/cycle2"/>
    <dgm:cxn modelId="{2D8CD3CD-EDED-4BA4-8B1D-B5DF189FDA70}" type="presParOf" srcId="{1CD37335-F0D1-4080-88C1-BA4948245017}" destId="{5013B50A-CD1A-440A-A3F5-C1F22774FF80}" srcOrd="6" destOrd="0" presId="urn:microsoft.com/office/officeart/2005/8/layout/cycle2"/>
    <dgm:cxn modelId="{BBBE882B-92E6-4AFD-80FC-F7F228CE6189}" type="presParOf" srcId="{1CD37335-F0D1-4080-88C1-BA4948245017}" destId="{F902AC1B-E348-4593-92EB-BDF61A85BF52}" srcOrd="7" destOrd="0" presId="urn:microsoft.com/office/officeart/2005/8/layout/cycle2"/>
    <dgm:cxn modelId="{F05F0109-E284-44E7-9941-101226B85E10}" type="presParOf" srcId="{F902AC1B-E348-4593-92EB-BDF61A85BF52}" destId="{BA032C8C-5149-424E-AA77-4A36B8A5CDFC}" srcOrd="0" destOrd="0" presId="urn:microsoft.com/office/officeart/2005/8/layout/cycle2"/>
    <dgm:cxn modelId="{8395D34F-E231-434F-AA9F-5139FEA0663A}" type="presParOf" srcId="{1CD37335-F0D1-4080-88C1-BA4948245017}" destId="{BB7A7AB0-E737-4005-B80E-685C2208A5B4}" srcOrd="8" destOrd="0" presId="urn:microsoft.com/office/officeart/2005/8/layout/cycle2"/>
    <dgm:cxn modelId="{2A414144-80F6-4D8A-B907-A14C37C8DA8C}" type="presParOf" srcId="{1CD37335-F0D1-4080-88C1-BA4948245017}" destId="{E70891FF-1DFC-43FA-A007-46CC3777AC85}" srcOrd="9" destOrd="0" presId="urn:microsoft.com/office/officeart/2005/8/layout/cycle2"/>
    <dgm:cxn modelId="{EE6A9E1D-A9B2-47E7-AD66-9CE17C649045}" type="presParOf" srcId="{E70891FF-1DFC-43FA-A007-46CC3777AC85}" destId="{56136FFB-7A76-4CA3-8974-47EB44F07D97}" srcOrd="0" destOrd="0" presId="urn:microsoft.com/office/officeart/2005/8/layout/cycle2"/>
    <dgm:cxn modelId="{0EB87F11-F776-4A40-931B-E03E17CBB49C}" type="presParOf" srcId="{1CD37335-F0D1-4080-88C1-BA4948245017}" destId="{D151731C-C3CE-43EC-84D4-80B149504E75}" srcOrd="10" destOrd="0" presId="urn:microsoft.com/office/officeart/2005/8/layout/cycle2"/>
    <dgm:cxn modelId="{F05495CA-C6CA-481F-BE69-DE4663F964E1}" type="presParOf" srcId="{1CD37335-F0D1-4080-88C1-BA4948245017}" destId="{E6670779-56A5-4EF8-9C8A-634E64151F34}" srcOrd="11" destOrd="0" presId="urn:microsoft.com/office/officeart/2005/8/layout/cycle2"/>
    <dgm:cxn modelId="{90A41750-ADDD-49E9-B143-0341D229F7FC}" type="presParOf" srcId="{E6670779-56A5-4EF8-9C8A-634E64151F34}" destId="{AB1274D9-A077-41B0-B390-3D581FE90B68}" srcOrd="0" destOrd="0" presId="urn:microsoft.com/office/officeart/2005/8/layout/cycle2"/>
    <dgm:cxn modelId="{82862B0F-F741-413D-B054-E9D598BD9EE6}" type="presParOf" srcId="{1CD37335-F0D1-4080-88C1-BA4948245017}" destId="{2533D5A4-F9D1-4B42-8E08-7A162C87E6B6}" srcOrd="12" destOrd="0" presId="urn:microsoft.com/office/officeart/2005/8/layout/cycle2"/>
    <dgm:cxn modelId="{0147198F-83BB-4A6A-A5B0-B6EE4FB6467A}" type="presParOf" srcId="{1CD37335-F0D1-4080-88C1-BA4948245017}" destId="{F908E4E9-42C5-413E-A28D-44F702170F2B}" srcOrd="13" destOrd="0" presId="urn:microsoft.com/office/officeart/2005/8/layout/cycle2"/>
    <dgm:cxn modelId="{4EDC796F-5D68-4AC1-AADD-21404EBD9859}" type="presParOf" srcId="{F908E4E9-42C5-413E-A28D-44F702170F2B}" destId="{C305DD1B-B096-4583-B97E-397D0C543801}"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9B6A6-4B4E-4A12-A71B-E6726D5C12CC}">
      <dsp:nvSpPr>
        <dsp:cNvPr id="0" name=""/>
        <dsp:cNvSpPr/>
      </dsp:nvSpPr>
      <dsp:spPr>
        <a:xfrm>
          <a:off x="3471037" y="1584175"/>
          <a:ext cx="3066208" cy="1290339"/>
        </a:xfrm>
        <a:prstGeom prst="round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a:innerShdw blurRad="114300">
            <a:schemeClr val="accent2"/>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dirty="0">
              <a:solidFill>
                <a:schemeClr val="tx1"/>
              </a:solidFill>
            </a:rPr>
            <a:t>Redes Neuronales de </a:t>
          </a:r>
          <a:r>
            <a:rPr lang="es-MX" sz="2400" kern="1200" dirty="0" err="1">
              <a:solidFill>
                <a:schemeClr val="tx1"/>
              </a:solidFill>
            </a:rPr>
            <a:t>Mcullot</a:t>
          </a:r>
          <a:r>
            <a:rPr lang="es-MX" sz="2400" kern="1200" dirty="0">
              <a:solidFill>
                <a:schemeClr val="tx1"/>
              </a:solidFill>
            </a:rPr>
            <a:t> y </a:t>
          </a:r>
          <a:r>
            <a:rPr lang="es-MX" sz="2400" kern="1200" dirty="0" err="1">
              <a:solidFill>
                <a:schemeClr val="tx1"/>
              </a:solidFill>
            </a:rPr>
            <a:t>Pitts</a:t>
          </a:r>
          <a:endParaRPr lang="es-MX" sz="2400" kern="1200" dirty="0">
            <a:solidFill>
              <a:schemeClr val="tx1"/>
            </a:solidFill>
          </a:endParaRPr>
        </a:p>
      </dsp:txBody>
      <dsp:txXfrm>
        <a:off x="3534026" y="1647164"/>
        <a:ext cx="2940230" cy="1164361"/>
      </dsp:txXfrm>
    </dsp:sp>
    <dsp:sp modelId="{10D6C897-3AAF-4416-9819-042A9EE3FEA4}">
      <dsp:nvSpPr>
        <dsp:cNvPr id="0" name=""/>
        <dsp:cNvSpPr/>
      </dsp:nvSpPr>
      <dsp:spPr>
        <a:xfrm rot="19799462">
          <a:off x="6050346" y="1265763"/>
          <a:ext cx="490310"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6059103" y="1385532"/>
        <a:ext cx="359663" cy="261293"/>
      </dsp:txXfrm>
    </dsp:sp>
    <dsp:sp modelId="{563735CA-AEA0-4D24-A53A-4AC5505AF66A}">
      <dsp:nvSpPr>
        <dsp:cNvPr id="0" name=""/>
        <dsp:cNvSpPr/>
      </dsp:nvSpPr>
      <dsp:spPr>
        <a:xfrm>
          <a:off x="6077791" y="78621"/>
          <a:ext cx="3066208" cy="1290339"/>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Representación Matricial de las Redes Neuronales, Galindo y Esquer 1976</a:t>
          </a:r>
        </a:p>
      </dsp:txBody>
      <dsp:txXfrm>
        <a:off x="6140780" y="141610"/>
        <a:ext cx="2940230" cy="1164361"/>
      </dsp:txXfrm>
    </dsp:sp>
    <dsp:sp modelId="{C2567A4A-9087-412C-8988-505CB24CF39A}">
      <dsp:nvSpPr>
        <dsp:cNvPr id="0" name=""/>
        <dsp:cNvSpPr/>
      </dsp:nvSpPr>
      <dsp:spPr>
        <a:xfrm rot="5400000">
          <a:off x="7324877" y="1674683"/>
          <a:ext cx="572036"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7390201" y="1696458"/>
        <a:ext cx="441389" cy="261293"/>
      </dsp:txXfrm>
    </dsp:sp>
    <dsp:sp modelId="{5C84FF14-150F-41C8-AD71-9C848068DF05}">
      <dsp:nvSpPr>
        <dsp:cNvPr id="0" name=""/>
        <dsp:cNvSpPr/>
      </dsp:nvSpPr>
      <dsp:spPr>
        <a:xfrm>
          <a:off x="6077791" y="2448274"/>
          <a:ext cx="3066208" cy="1290339"/>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Matrices Evolutivas basadas en los trabajos de </a:t>
          </a:r>
          <a:r>
            <a:rPr lang="es-MX" sz="2000" kern="1200" dirty="0" err="1">
              <a:solidFill>
                <a:schemeClr val="tx1"/>
              </a:solidFill>
            </a:rPr>
            <a:t>Cuitlahuac</a:t>
          </a:r>
          <a:r>
            <a:rPr lang="es-MX" sz="2000" kern="1200" dirty="0">
              <a:solidFill>
                <a:schemeClr val="tx1"/>
              </a:solidFill>
            </a:rPr>
            <a:t> </a:t>
          </a:r>
          <a:r>
            <a:rPr lang="es-MX" sz="2000" kern="1200" dirty="0" err="1">
              <a:solidFill>
                <a:schemeClr val="tx1"/>
              </a:solidFill>
            </a:rPr>
            <a:t>Cantu</a:t>
          </a:r>
          <a:endParaRPr lang="es-MX" sz="2000" kern="1200" dirty="0">
            <a:solidFill>
              <a:schemeClr val="tx1"/>
            </a:solidFill>
          </a:endParaRPr>
        </a:p>
      </dsp:txBody>
      <dsp:txXfrm>
        <a:off x="6140780" y="2511263"/>
        <a:ext cx="2940230" cy="1164361"/>
      </dsp:txXfrm>
    </dsp:sp>
    <dsp:sp modelId="{49C8AAB0-14DA-47AB-A90A-309B96A894DD}">
      <dsp:nvSpPr>
        <dsp:cNvPr id="0" name=""/>
        <dsp:cNvSpPr/>
      </dsp:nvSpPr>
      <dsp:spPr>
        <a:xfrm rot="8491591">
          <a:off x="6284239" y="3730979"/>
          <a:ext cx="500800"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rot="10800000">
        <a:off x="6400704" y="3777436"/>
        <a:ext cx="370153" cy="261293"/>
      </dsp:txXfrm>
    </dsp:sp>
    <dsp:sp modelId="{5013B50A-CD1A-440A-A3F5-C1F22774FF80}">
      <dsp:nvSpPr>
        <dsp:cNvPr id="0" name=""/>
        <dsp:cNvSpPr/>
      </dsp:nvSpPr>
      <dsp:spPr>
        <a:xfrm>
          <a:off x="3903086" y="4176470"/>
          <a:ext cx="3066208" cy="1290339"/>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Matrices Evolutivas Estocásticas</a:t>
          </a:r>
        </a:p>
      </dsp:txBody>
      <dsp:txXfrm>
        <a:off x="3966075" y="4239459"/>
        <a:ext cx="2940230" cy="1164361"/>
      </dsp:txXfrm>
    </dsp:sp>
    <dsp:sp modelId="{F902AC1B-E348-4593-92EB-BDF61A85BF52}">
      <dsp:nvSpPr>
        <dsp:cNvPr id="0" name=""/>
        <dsp:cNvSpPr/>
      </dsp:nvSpPr>
      <dsp:spPr>
        <a:xfrm rot="11255684">
          <a:off x="3735928" y="4388504"/>
          <a:ext cx="169687"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rot="10800000">
        <a:off x="3786611" y="4478966"/>
        <a:ext cx="118781" cy="261293"/>
      </dsp:txXfrm>
    </dsp:sp>
    <dsp:sp modelId="{BB7A7AB0-E737-4005-B80E-685C2208A5B4}">
      <dsp:nvSpPr>
        <dsp:cNvPr id="0" name=""/>
        <dsp:cNvSpPr/>
      </dsp:nvSpPr>
      <dsp:spPr>
        <a:xfrm>
          <a:off x="662729" y="3744418"/>
          <a:ext cx="3066208" cy="1290339"/>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Procesos Recursivos</a:t>
          </a:r>
        </a:p>
      </dsp:txBody>
      <dsp:txXfrm>
        <a:off x="725718" y="3807407"/>
        <a:ext cx="2940230" cy="1164361"/>
      </dsp:txXfrm>
    </dsp:sp>
    <dsp:sp modelId="{E70891FF-1DFC-43FA-A007-46CC3777AC85}">
      <dsp:nvSpPr>
        <dsp:cNvPr id="0" name=""/>
        <dsp:cNvSpPr/>
      </dsp:nvSpPr>
      <dsp:spPr>
        <a:xfrm rot="15264159">
          <a:off x="1774472" y="3244597"/>
          <a:ext cx="325032"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rot="10800000">
        <a:off x="1836336" y="3378655"/>
        <a:ext cx="227522" cy="261293"/>
      </dsp:txXfrm>
    </dsp:sp>
    <dsp:sp modelId="{D151731C-C3CE-43EC-84D4-80B149504E75}">
      <dsp:nvSpPr>
        <dsp:cNvPr id="0" name=""/>
        <dsp:cNvSpPr/>
      </dsp:nvSpPr>
      <dsp:spPr>
        <a:xfrm>
          <a:off x="140092" y="1872205"/>
          <a:ext cx="3066208" cy="1290339"/>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Equivalencia entre Matrices Evolutivas Probabilísticas y Gramáticas Evolutivas Probabilísticas</a:t>
          </a:r>
        </a:p>
      </dsp:txBody>
      <dsp:txXfrm>
        <a:off x="203081" y="1935194"/>
        <a:ext cx="2940230" cy="1164361"/>
      </dsp:txXfrm>
    </dsp:sp>
    <dsp:sp modelId="{E6670779-56A5-4EF8-9C8A-634E64151F34}">
      <dsp:nvSpPr>
        <dsp:cNvPr id="0" name=""/>
        <dsp:cNvSpPr/>
      </dsp:nvSpPr>
      <dsp:spPr>
        <a:xfrm rot="17201779">
          <a:off x="1807401" y="1445906"/>
          <a:ext cx="243729" cy="43548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1833457" y="1568022"/>
        <a:ext cx="170610" cy="261293"/>
      </dsp:txXfrm>
    </dsp:sp>
    <dsp:sp modelId="{2533D5A4-F9D1-4B42-8E08-7A162C87E6B6}">
      <dsp:nvSpPr>
        <dsp:cNvPr id="0" name=""/>
        <dsp:cNvSpPr/>
      </dsp:nvSpPr>
      <dsp:spPr>
        <a:xfrm>
          <a:off x="0" y="7421"/>
          <a:ext cx="4422343" cy="1432741"/>
        </a:xfrm>
        <a:prstGeom prst="roundRect">
          <a:avLst/>
        </a:prstGeom>
        <a:solidFill>
          <a:srgbClr val="B7FFD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Matrices evolutivas iniciales con cero renglones y cero columnas que </a:t>
          </a:r>
          <a:r>
            <a:rPr lang="es-MX" sz="2000" b="1" kern="1200" dirty="0">
              <a:solidFill>
                <a:srgbClr val="FF0000"/>
              </a:solidFill>
            </a:rPr>
            <a:t>representan imágenes de la realidad donde los elementos y estructuras cambian permanentemente</a:t>
          </a:r>
        </a:p>
      </dsp:txBody>
      <dsp:txXfrm>
        <a:off x="69941" y="77362"/>
        <a:ext cx="4282461" cy="1292859"/>
      </dsp:txXfrm>
    </dsp:sp>
    <dsp:sp modelId="{F908E4E9-42C5-413E-A28D-44F702170F2B}">
      <dsp:nvSpPr>
        <dsp:cNvPr id="0" name=""/>
        <dsp:cNvSpPr/>
      </dsp:nvSpPr>
      <dsp:spPr>
        <a:xfrm rot="20234233">
          <a:off x="4639587" y="137811"/>
          <a:ext cx="427790" cy="435489"/>
        </a:xfrm>
        <a:prstGeom prst="rightArrow">
          <a:avLst>
            <a:gd name="adj1" fmla="val 60000"/>
            <a:gd name="adj2" fmla="val 50000"/>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dirty="0"/>
        </a:p>
      </dsp:txBody>
      <dsp:txXfrm>
        <a:off x="4644585" y="249737"/>
        <a:ext cx="299453" cy="26129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defTabSz="966788" eaLnBrk="1" hangingPunct="1">
              <a:defRPr sz="1300"/>
            </a:lvl1pPr>
          </a:lstStyle>
          <a:p>
            <a:pPr>
              <a:defRPr/>
            </a:pPr>
            <a:endParaRPr lang="es-ES" altLang="es-MX"/>
          </a:p>
        </p:txBody>
      </p:sp>
      <p:sp>
        <p:nvSpPr>
          <p:cNvPr id="153603" name="Rectangle 3"/>
          <p:cNvSpPr>
            <a:spLocks noGrp="1" noChangeArrowheads="1"/>
          </p:cNvSpPr>
          <p:nvPr>
            <p:ph type="dt" sz="quarter" idx="1"/>
          </p:nvPr>
        </p:nvSpPr>
        <p:spPr bwMode="auto">
          <a:xfrm>
            <a:off x="4144963" y="0"/>
            <a:ext cx="3170237"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r" defTabSz="966788" eaLnBrk="1" hangingPunct="1">
              <a:defRPr sz="1300"/>
            </a:lvl1pPr>
          </a:lstStyle>
          <a:p>
            <a:pPr>
              <a:defRPr/>
            </a:pPr>
            <a:endParaRPr lang="es-ES" altLang="es-MX"/>
          </a:p>
        </p:txBody>
      </p:sp>
      <p:sp>
        <p:nvSpPr>
          <p:cNvPr id="153604" name="Rectangle 4"/>
          <p:cNvSpPr>
            <a:spLocks noGrp="1" noChangeArrowheads="1"/>
          </p:cNvSpPr>
          <p:nvPr>
            <p:ph type="ftr" sz="quarter" idx="2"/>
          </p:nvPr>
        </p:nvSpPr>
        <p:spPr bwMode="auto">
          <a:xfrm>
            <a:off x="0" y="9121775"/>
            <a:ext cx="3170238"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defTabSz="966788" eaLnBrk="1" hangingPunct="1">
              <a:defRPr sz="1300"/>
            </a:lvl1pPr>
          </a:lstStyle>
          <a:p>
            <a:pPr>
              <a:defRPr/>
            </a:pPr>
            <a:endParaRPr lang="es-ES" altLang="es-MX"/>
          </a:p>
        </p:txBody>
      </p:sp>
      <p:sp>
        <p:nvSpPr>
          <p:cNvPr id="153605" name="Rectangle 5"/>
          <p:cNvSpPr>
            <a:spLocks noGrp="1" noChangeArrowheads="1"/>
          </p:cNvSpPr>
          <p:nvPr>
            <p:ph type="sldNum" sz="quarter" idx="3"/>
          </p:nvPr>
        </p:nvSpPr>
        <p:spPr bwMode="auto">
          <a:xfrm>
            <a:off x="4144963" y="9121775"/>
            <a:ext cx="3170237"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r" defTabSz="966788" eaLnBrk="1" hangingPunct="1">
              <a:defRPr sz="1300"/>
            </a:lvl1pPr>
          </a:lstStyle>
          <a:p>
            <a:pPr>
              <a:defRPr/>
            </a:pPr>
            <a:fld id="{AF7AF4E4-6A3D-4053-9EAD-246463CE1520}"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F047CBB5-AA3E-42E1-A525-4701A3FB18D2}" type="datetimeFigureOut">
              <a:rPr lang="es-MX" smtClean="0"/>
              <a:t>22/08/2024</a:t>
            </a:fld>
            <a:endParaRPr lang="es-MX"/>
          </a:p>
        </p:txBody>
      </p:sp>
      <p:sp>
        <p:nvSpPr>
          <p:cNvPr id="4" name="Marcador de imagen d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A51E7703-0DD3-420F-AC88-D4ECA2426E58}" type="slidenum">
              <a:rPr lang="es-MX" smtClean="0"/>
              <a:t>‹Nº›</a:t>
            </a:fld>
            <a:endParaRPr lang="es-MX"/>
          </a:p>
        </p:txBody>
      </p:sp>
    </p:spTree>
    <p:extLst>
      <p:ext uri="{BB962C8B-B14F-4D97-AF65-F5344CB8AC3E}">
        <p14:creationId xmlns:p14="http://schemas.microsoft.com/office/powerpoint/2010/main" val="2422982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054C04-E2EA-48EA-A8E6-AE8157E4E96E}"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23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32E647F0-06C8-42E8-A1DE-585D7BE411AD}" type="slidenum">
              <a:rPr lang="es-ES" altLang="es-MX"/>
              <a:pPr>
                <a:defRPr/>
              </a:pPr>
              <a:t>‹Nº›</a:t>
            </a:fld>
            <a:endParaRPr lang="es-ES" altLang="es-MX"/>
          </a:p>
        </p:txBody>
      </p:sp>
    </p:spTree>
    <p:extLst>
      <p:ext uri="{BB962C8B-B14F-4D97-AF65-F5344CB8AC3E}">
        <p14:creationId xmlns:p14="http://schemas.microsoft.com/office/powerpoint/2010/main" val="80852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A423293-5847-4FCD-B7F3-72673BF99AE0}" type="slidenum">
              <a:rPr lang="es-ES" altLang="es-MX"/>
              <a:pPr>
                <a:defRPr/>
              </a:pPr>
              <a:t>‹Nº›</a:t>
            </a:fld>
            <a:endParaRPr lang="es-ES" altLang="es-MX"/>
          </a:p>
        </p:txBody>
      </p:sp>
    </p:spTree>
    <p:extLst>
      <p:ext uri="{BB962C8B-B14F-4D97-AF65-F5344CB8AC3E}">
        <p14:creationId xmlns:p14="http://schemas.microsoft.com/office/powerpoint/2010/main" val="1684506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790ADB5-0A43-407A-8677-AFE26B9FAA2A}" type="slidenum">
              <a:rPr lang="es-ES" altLang="es-MX"/>
              <a:pPr>
                <a:defRPr/>
              </a:pPr>
              <a:t>‹Nº›</a:t>
            </a:fld>
            <a:endParaRPr lang="es-ES" altLang="es-MX"/>
          </a:p>
        </p:txBody>
      </p:sp>
    </p:spTree>
    <p:extLst>
      <p:ext uri="{BB962C8B-B14F-4D97-AF65-F5344CB8AC3E}">
        <p14:creationId xmlns:p14="http://schemas.microsoft.com/office/powerpoint/2010/main" val="1707311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B36ED671-7337-4514-88AE-F2C44D1C7233}" type="slidenum">
              <a:rPr lang="es-ES" altLang="es-MX"/>
              <a:pPr>
                <a:defRPr/>
              </a:pPr>
              <a:t>‹Nº›</a:t>
            </a:fld>
            <a:endParaRPr lang="es-ES" altLang="es-MX"/>
          </a:p>
        </p:txBody>
      </p:sp>
    </p:spTree>
    <p:extLst>
      <p:ext uri="{BB962C8B-B14F-4D97-AF65-F5344CB8AC3E}">
        <p14:creationId xmlns:p14="http://schemas.microsoft.com/office/powerpoint/2010/main" val="2966581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FD8C465A-2C1F-4A4C-80D9-CC712F1F9389}" type="slidenum">
              <a:rPr lang="es-ES" altLang="es-MX"/>
              <a:pPr>
                <a:defRPr/>
              </a:pPr>
              <a:t>‹Nº›</a:t>
            </a:fld>
            <a:endParaRPr lang="es-ES" altLang="es-MX"/>
          </a:p>
        </p:txBody>
      </p:sp>
    </p:spTree>
    <p:extLst>
      <p:ext uri="{BB962C8B-B14F-4D97-AF65-F5344CB8AC3E}">
        <p14:creationId xmlns:p14="http://schemas.microsoft.com/office/powerpoint/2010/main" val="3018403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A8779154-20EB-4081-97CF-3549825F0028}" type="slidenum">
              <a:rPr lang="es-ES" altLang="es-MX"/>
              <a:pPr>
                <a:defRPr/>
              </a:pPr>
              <a:t>‹Nº›</a:t>
            </a:fld>
            <a:endParaRPr lang="es-ES" altLang="es-MX"/>
          </a:p>
        </p:txBody>
      </p:sp>
    </p:spTree>
    <p:extLst>
      <p:ext uri="{BB962C8B-B14F-4D97-AF65-F5344CB8AC3E}">
        <p14:creationId xmlns:p14="http://schemas.microsoft.com/office/powerpoint/2010/main" val="721977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547EDC7D-447A-4378-9F79-10E64E29E6D2}" type="slidenum">
              <a:rPr lang="es-ES" altLang="es-MX"/>
              <a:pPr>
                <a:defRPr/>
              </a:pPr>
              <a:t>‹Nº›</a:t>
            </a:fld>
            <a:endParaRPr lang="es-ES" altLang="es-MX"/>
          </a:p>
        </p:txBody>
      </p:sp>
    </p:spTree>
    <p:extLst>
      <p:ext uri="{BB962C8B-B14F-4D97-AF65-F5344CB8AC3E}">
        <p14:creationId xmlns:p14="http://schemas.microsoft.com/office/powerpoint/2010/main" val="1387109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8880BB49-31A8-4BBE-8872-BDAD72324C73}" type="slidenum">
              <a:rPr lang="es-ES" altLang="es-MX"/>
              <a:pPr>
                <a:defRPr/>
              </a:pPr>
              <a:t>‹Nº›</a:t>
            </a:fld>
            <a:endParaRPr lang="es-ES" altLang="es-MX"/>
          </a:p>
        </p:txBody>
      </p:sp>
    </p:spTree>
    <p:extLst>
      <p:ext uri="{BB962C8B-B14F-4D97-AF65-F5344CB8AC3E}">
        <p14:creationId xmlns:p14="http://schemas.microsoft.com/office/powerpoint/2010/main" val="3772142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E0788E79-A50E-4E19-978F-448F8930AE85}" type="slidenum">
              <a:rPr lang="es-ES" altLang="es-MX"/>
              <a:pPr>
                <a:defRPr/>
              </a:pPr>
              <a:t>‹Nº›</a:t>
            </a:fld>
            <a:endParaRPr lang="es-ES" altLang="es-MX"/>
          </a:p>
        </p:txBody>
      </p:sp>
    </p:spTree>
    <p:extLst>
      <p:ext uri="{BB962C8B-B14F-4D97-AF65-F5344CB8AC3E}">
        <p14:creationId xmlns:p14="http://schemas.microsoft.com/office/powerpoint/2010/main" val="1454500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B25BE8B-ED62-4896-9465-A624811684D2}" type="slidenum">
              <a:rPr lang="es-ES" altLang="es-MX"/>
              <a:pPr>
                <a:defRPr/>
              </a:pPr>
              <a:t>‹Nº›</a:t>
            </a:fld>
            <a:endParaRPr lang="es-ES" altLang="es-MX"/>
          </a:p>
        </p:txBody>
      </p:sp>
    </p:spTree>
    <p:extLst>
      <p:ext uri="{BB962C8B-B14F-4D97-AF65-F5344CB8AC3E}">
        <p14:creationId xmlns:p14="http://schemas.microsoft.com/office/powerpoint/2010/main" val="2048266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4D6EA8C-71AE-4FEB-9F57-8DC476E5FFA0}" type="slidenum">
              <a:rPr lang="es-ES" altLang="es-MX"/>
              <a:pPr>
                <a:defRPr/>
              </a:pPr>
              <a:t>‹Nº›</a:t>
            </a:fld>
            <a:endParaRPr lang="es-ES" altLang="es-MX"/>
          </a:p>
        </p:txBody>
      </p:sp>
    </p:spTree>
    <p:extLst>
      <p:ext uri="{BB962C8B-B14F-4D97-AF65-F5344CB8AC3E}">
        <p14:creationId xmlns:p14="http://schemas.microsoft.com/office/powerpoint/2010/main" val="2202522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5C854AD9-1858-4E12-9C17-E10E9D00976B}" type="slidenum">
              <a:rPr lang="es-ES" altLang="es-MX"/>
              <a:pPr>
                <a:defRPr/>
              </a:pPr>
              <a:t>‹Nº›</a:t>
            </a:fld>
            <a:endParaRPr lang="es-ES" altLang="es-MX"/>
          </a:p>
        </p:txBody>
      </p:sp>
    </p:spTree>
    <p:extLst>
      <p:ext uri="{BB962C8B-B14F-4D97-AF65-F5344CB8AC3E}">
        <p14:creationId xmlns:p14="http://schemas.microsoft.com/office/powerpoint/2010/main" val="1853495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29A44C20-C840-4F5D-B145-6B94566778A9}" type="slidenum">
              <a:rPr lang="es-ES" altLang="es-MX"/>
              <a:pPr>
                <a:defRPr/>
              </a:pPr>
              <a:t>‹Nº›</a:t>
            </a:fld>
            <a:endParaRPr lang="es-ES" altLang="es-MX"/>
          </a:p>
        </p:txBody>
      </p:sp>
    </p:spTree>
    <p:extLst>
      <p:ext uri="{BB962C8B-B14F-4D97-AF65-F5344CB8AC3E}">
        <p14:creationId xmlns:p14="http://schemas.microsoft.com/office/powerpoint/2010/main" val="383925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DAC80C68-25F4-41B1-B0AD-E8D46F851A23}" type="slidenum">
              <a:rPr lang="es-ES" altLang="es-MX"/>
              <a:pPr>
                <a:defRPr/>
              </a:pPr>
              <a:t>‹Nº›</a:t>
            </a:fld>
            <a:endParaRPr lang="es-ES" altLang="es-MX"/>
          </a:p>
        </p:txBody>
      </p:sp>
    </p:spTree>
    <p:extLst>
      <p:ext uri="{BB962C8B-B14F-4D97-AF65-F5344CB8AC3E}">
        <p14:creationId xmlns:p14="http://schemas.microsoft.com/office/powerpoint/2010/main" val="16139555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685800" y="609600"/>
            <a:ext cx="5676900" cy="54864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65A3EEDF-3C17-4DA2-8343-F78BCB06ED6F}" type="slidenum">
              <a:rPr lang="es-ES" altLang="es-MX"/>
              <a:pPr>
                <a:defRPr/>
              </a:pPr>
              <a:t>‹Nº›</a:t>
            </a:fld>
            <a:endParaRPr lang="es-ES" altLang="es-MX"/>
          </a:p>
        </p:txBody>
      </p:sp>
    </p:spTree>
    <p:extLst>
      <p:ext uri="{BB962C8B-B14F-4D97-AF65-F5344CB8AC3E}">
        <p14:creationId xmlns:p14="http://schemas.microsoft.com/office/powerpoint/2010/main" val="2344994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113176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07676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5161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477385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98249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728036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131599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Editar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6" name="Rectangle 6"/>
          <p:cNvSpPr>
            <a:spLocks noGrp="1" noChangeArrowheads="1"/>
          </p:cNvSpPr>
          <p:nvPr>
            <p:ph type="sldNum" sz="quarter" idx="12"/>
          </p:nvPr>
        </p:nvSpPr>
        <p:spPr>
          <a:ln/>
        </p:spPr>
        <p:txBody>
          <a:bodyPr/>
          <a:lstStyle>
            <a:lvl1pPr>
              <a:defRPr/>
            </a:lvl1pPr>
          </a:lstStyle>
          <a:p>
            <a:pPr>
              <a:defRPr/>
            </a:pPr>
            <a:fld id="{99B09670-27F3-484A-BAE3-D6E0BBE05BA7}" type="slidenum">
              <a:rPr lang="es-ES" altLang="es-MX"/>
              <a:pPr>
                <a:defRPr/>
              </a:pPr>
              <a:t>‹Nº›</a:t>
            </a:fld>
            <a:endParaRPr lang="es-ES" altLang="es-MX"/>
          </a:p>
        </p:txBody>
      </p:sp>
    </p:spTree>
    <p:extLst>
      <p:ext uri="{BB962C8B-B14F-4D97-AF65-F5344CB8AC3E}">
        <p14:creationId xmlns:p14="http://schemas.microsoft.com/office/powerpoint/2010/main" val="24962058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42267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9417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92295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0130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78182" y="802299"/>
            <a:ext cx="5536652" cy="2541431"/>
          </a:xfrm>
        </p:spPr>
        <p:txBody>
          <a:bodyPr bIns="0" anchor="b">
            <a:normAutofit/>
          </a:bodyPr>
          <a:lstStyle>
            <a:lvl1pPr algn="l">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478182" y="3531205"/>
            <a:ext cx="5536652"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a:xfrm>
            <a:off x="2478181" y="329308"/>
            <a:ext cx="3004429" cy="309201"/>
          </a:xfrm>
        </p:spPr>
        <p:txBody>
          <a:bodyPr/>
          <a:lstStyle/>
          <a:p>
            <a:pPr>
              <a:defRPr/>
            </a:pPr>
            <a:endParaRPr lang="en-US" altLang="es-MX"/>
          </a:p>
        </p:txBody>
      </p:sp>
      <p:sp>
        <p:nvSpPr>
          <p:cNvPr id="6" name="Slide Number Placeholder 5"/>
          <p:cNvSpPr>
            <a:spLocks noGrp="1"/>
          </p:cNvSpPr>
          <p:nvPr>
            <p:ph type="sldNum" sz="quarter" idx="12"/>
          </p:nvPr>
        </p:nvSpPr>
        <p:spPr>
          <a:xfrm>
            <a:off x="1434703" y="798973"/>
            <a:ext cx="802005" cy="503578"/>
          </a:xfrm>
        </p:spPr>
        <p:txBody>
          <a:bodyPr/>
          <a:lstStyle/>
          <a:p>
            <a:pPr>
              <a:defRPr/>
            </a:pPr>
            <a:fld id="{E2025851-DB45-4AE8-A582-9D62037CD6F2}" type="slidenum">
              <a:rPr lang="en-US" altLang="es-MX" smtClean="0"/>
              <a:pPr>
                <a:defRPr/>
              </a:pPr>
              <a:t>‹Nº›</a:t>
            </a:fld>
            <a:endParaRPr lang="en-US" altLang="es-MX"/>
          </a:p>
        </p:txBody>
      </p:sp>
      <p:cxnSp>
        <p:nvCxnSpPr>
          <p:cNvPr id="8" name="Straight Connector 7"/>
          <p:cNvCxnSpPr/>
          <p:nvPr/>
        </p:nvCxnSpPr>
        <p:spPr>
          <a:xfrm>
            <a:off x="2316514" y="798973"/>
            <a:ext cx="0" cy="254475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11980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277BCDF-9062-405D-8F08-4A5BCEFBCA2B}"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88151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535411" y="1756130"/>
            <a:ext cx="5525081" cy="1887950"/>
          </a:xfrm>
        </p:spPr>
        <p:txBody>
          <a:bodyPr anchor="b">
            <a:normAutofit/>
          </a:bodyPr>
          <a:lstStyle>
            <a:lvl1pPr algn="l">
              <a:defRPr sz="3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2" y="3806196"/>
            <a:ext cx="5525081"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6309AC7A-5219-4D57-96A3-EAF470A2396A}" type="slidenum">
              <a:rPr lang="en-US" altLang="es-MX" smtClean="0"/>
              <a:pPr>
                <a:defRPr/>
              </a:pPr>
              <a:t>‹Nº›</a:t>
            </a:fld>
            <a:endParaRPr lang="en-US" altLang="es-MX"/>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210116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890"/>
            <a:ext cx="6479421" cy="10593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35412" y="2013936"/>
            <a:ext cx="3079690" cy="34375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935143" y="2013936"/>
            <a:ext cx="3079690" cy="343755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EE8E3BEB-D133-4B04-A460-6E4142058A58}" type="slidenum">
              <a:rPr lang="en-US" altLang="es-MX" smtClean="0"/>
              <a:pPr>
                <a:defRPr/>
              </a:pPr>
              <a:t>‹Nº›</a:t>
            </a:fld>
            <a:endParaRPr lang="en-US" altLang="es-MX"/>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708353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535413" y="804164"/>
            <a:ext cx="6479422" cy="1056319"/>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9550"/>
            <a:ext cx="3079690"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1535413" y="2824270"/>
            <a:ext cx="3079690" cy="264445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935142" y="2023004"/>
            <a:ext cx="3079691"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935142" y="2821491"/>
            <a:ext cx="3079691" cy="2637371"/>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n-US" altLang="es-MX"/>
          </a:p>
        </p:txBody>
      </p:sp>
      <p:sp>
        <p:nvSpPr>
          <p:cNvPr id="8" name="Footer Placeholder 7"/>
          <p:cNvSpPr>
            <a:spLocks noGrp="1"/>
          </p:cNvSpPr>
          <p:nvPr>
            <p:ph type="ftr" sz="quarter" idx="11"/>
          </p:nvPr>
        </p:nvSpPr>
        <p:spPr/>
        <p:txBody>
          <a:bodyPr/>
          <a:lstStyle/>
          <a:p>
            <a:pPr>
              <a:defRPr/>
            </a:pPr>
            <a:endParaRPr lang="en-US" altLang="es-MX"/>
          </a:p>
        </p:txBody>
      </p:sp>
      <p:sp>
        <p:nvSpPr>
          <p:cNvPr id="9" name="Slide Number Placeholder 8"/>
          <p:cNvSpPr>
            <a:spLocks noGrp="1"/>
          </p:cNvSpPr>
          <p:nvPr>
            <p:ph type="sldNum" sz="quarter" idx="12"/>
          </p:nvPr>
        </p:nvSpPr>
        <p:spPr/>
        <p:txBody>
          <a:bodyPr/>
          <a:lstStyle/>
          <a:p>
            <a:pPr>
              <a:defRPr/>
            </a:pPr>
            <a:fld id="{C895A8F1-E5D5-4C57-BCC7-79CEAC328346}" type="slidenum">
              <a:rPr lang="en-US" altLang="es-MX" smtClean="0"/>
              <a:pPr>
                <a:defRPr/>
              </a:pPr>
              <a:t>‹Nº›</a:t>
            </a:fld>
            <a:endParaRPr lang="en-US" altLang="es-MX"/>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390218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n-US" altLang="es-MX"/>
          </a:p>
        </p:txBody>
      </p:sp>
      <p:sp>
        <p:nvSpPr>
          <p:cNvPr id="4" name="Footer Placeholder 3"/>
          <p:cNvSpPr>
            <a:spLocks noGrp="1"/>
          </p:cNvSpPr>
          <p:nvPr>
            <p:ph type="ftr" sz="quarter" idx="11"/>
          </p:nvPr>
        </p:nvSpPr>
        <p:spPr/>
        <p:txBody>
          <a:bodyPr/>
          <a:lstStyle/>
          <a:p>
            <a:pPr>
              <a:defRPr/>
            </a:pPr>
            <a:endParaRPr lang="en-US" altLang="es-MX"/>
          </a:p>
        </p:txBody>
      </p:sp>
      <p:sp>
        <p:nvSpPr>
          <p:cNvPr id="5" name="Slide Number Placeholder 4"/>
          <p:cNvSpPr>
            <a:spLocks noGrp="1"/>
          </p:cNvSpPr>
          <p:nvPr>
            <p:ph type="sldNum" sz="quarter" idx="12"/>
          </p:nvPr>
        </p:nvSpPr>
        <p:spPr/>
        <p:txBody>
          <a:bodyPr/>
          <a:lstStyle/>
          <a:p>
            <a:pPr>
              <a:defRPr/>
            </a:pPr>
            <a:fld id="{51EB0909-36C0-4E51-80AD-064E4AE4C393}" type="slidenum">
              <a:rPr lang="en-US" altLang="es-MX" smtClean="0"/>
              <a:pPr>
                <a:defRPr/>
              </a:pPr>
              <a:t>‹Nº›</a:t>
            </a:fld>
            <a:endParaRPr lang="en-US" altLang="es-MX"/>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2427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6858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4648200" y="1981200"/>
            <a:ext cx="3810000" cy="4114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676DD57D-7E7B-4694-B32B-A2E975654BAA}" type="slidenum">
              <a:rPr lang="es-ES" altLang="es-MX"/>
              <a:pPr>
                <a:defRPr/>
              </a:pPr>
              <a:t>‹Nº›</a:t>
            </a:fld>
            <a:endParaRPr lang="es-ES" altLang="es-MX"/>
          </a:p>
        </p:txBody>
      </p:sp>
    </p:spTree>
    <p:extLst>
      <p:ext uri="{BB962C8B-B14F-4D97-AF65-F5344CB8AC3E}">
        <p14:creationId xmlns:p14="http://schemas.microsoft.com/office/powerpoint/2010/main" val="1068075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s-MX"/>
          </a:p>
        </p:txBody>
      </p:sp>
      <p:sp>
        <p:nvSpPr>
          <p:cNvPr id="3" name="Footer Placeholder 2"/>
          <p:cNvSpPr>
            <a:spLocks noGrp="1"/>
          </p:cNvSpPr>
          <p:nvPr>
            <p:ph type="ftr" sz="quarter" idx="11"/>
          </p:nvPr>
        </p:nvSpPr>
        <p:spPr/>
        <p:txBody>
          <a:bodyPr/>
          <a:lstStyle/>
          <a:p>
            <a:pPr>
              <a:defRPr/>
            </a:pPr>
            <a:endParaRPr lang="en-US" altLang="es-MX"/>
          </a:p>
        </p:txBody>
      </p:sp>
      <p:sp>
        <p:nvSpPr>
          <p:cNvPr id="4" name="Slide Number Placeholder 3"/>
          <p:cNvSpPr>
            <a:spLocks noGrp="1"/>
          </p:cNvSpPr>
          <p:nvPr>
            <p:ph type="sldNum" sz="quarter" idx="12"/>
          </p:nvPr>
        </p:nvSpPr>
        <p:spPr/>
        <p:txBody>
          <a:bodyPr/>
          <a:lstStyle/>
          <a:p>
            <a:pPr>
              <a:defRPr/>
            </a:pPr>
            <a:fld id="{AD7E9039-F061-46C2-908A-0507DAB3DC6C}" type="slidenum">
              <a:rPr lang="en-US" altLang="es-MX" smtClean="0"/>
              <a:pPr>
                <a:defRPr/>
              </a:pPr>
              <a:t>‹Nº›</a:t>
            </a:fld>
            <a:endParaRPr lang="en-US" altLang="es-MX"/>
          </a:p>
        </p:txBody>
      </p:sp>
    </p:spTree>
    <p:extLst>
      <p:ext uri="{BB962C8B-B14F-4D97-AF65-F5344CB8AC3E}">
        <p14:creationId xmlns:p14="http://schemas.microsoft.com/office/powerpoint/2010/main" val="1420968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535356" y="798973"/>
            <a:ext cx="2329635" cy="2247117"/>
          </a:xfrm>
        </p:spPr>
        <p:txBody>
          <a:bodyPr anchor="b">
            <a:normAutofit/>
          </a:bodyPr>
          <a:lstStyle>
            <a:lvl1pPr algn="l">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535413" y="3205492"/>
            <a:ext cx="2330998"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endParaRPr lang="en-US" altLang="es-MX"/>
          </a:p>
        </p:txBody>
      </p:sp>
      <p:sp>
        <p:nvSpPr>
          <p:cNvPr id="6" name="Footer Placeholder 5"/>
          <p:cNvSpPr>
            <a:spLocks noGrp="1"/>
          </p:cNvSpPr>
          <p:nvPr>
            <p:ph type="ftr" sz="quarter" idx="11"/>
          </p:nvPr>
        </p:nvSpPr>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9B5A88A1-5AF5-453B-AFAD-721B57F9CE9A}" type="slidenum">
              <a:rPr lang="en-US" altLang="es-MX" smtClean="0"/>
              <a:pPr>
                <a:defRPr/>
              </a:pPr>
              <a:t>‹Nº›</a:t>
            </a:fld>
            <a:endParaRPr lang="en-US" altLang="es-MX"/>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33974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9" name="Group 8"/>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6201" y="1129513"/>
            <a:ext cx="3152882" cy="1830584"/>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a:p>
        </p:txBody>
      </p:sp>
      <p:sp>
        <p:nvSpPr>
          <p:cNvPr id="4" name="Text Placeholder 3"/>
          <p:cNvSpPr>
            <a:spLocks noGrp="1"/>
          </p:cNvSpPr>
          <p:nvPr>
            <p:ph type="body" sz="half" idx="2"/>
          </p:nvPr>
        </p:nvSpPr>
        <p:spPr>
          <a:xfrm>
            <a:off x="1535412" y="3145992"/>
            <a:ext cx="3148365"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a:xfrm>
            <a:off x="1535412" y="5469857"/>
            <a:ext cx="3153672" cy="320123"/>
          </a:xfrm>
        </p:spPr>
        <p:txBody>
          <a:bodyPr/>
          <a:lstStyle>
            <a:lvl1pPr algn="l">
              <a:defRPr/>
            </a:lvl1pPr>
          </a:lstStyle>
          <a:p>
            <a:pPr>
              <a:defRPr/>
            </a:pPr>
            <a:endParaRPr lang="en-US" altLang="es-MX"/>
          </a:p>
        </p:txBody>
      </p:sp>
      <p:sp>
        <p:nvSpPr>
          <p:cNvPr id="6" name="Footer Placeholder 5"/>
          <p:cNvSpPr>
            <a:spLocks noGrp="1"/>
          </p:cNvSpPr>
          <p:nvPr>
            <p:ph type="ftr" sz="quarter" idx="11"/>
          </p:nvPr>
        </p:nvSpPr>
        <p:spPr>
          <a:xfrm>
            <a:off x="1536252" y="318641"/>
            <a:ext cx="3152831" cy="320931"/>
          </a:xfrm>
        </p:spPr>
        <p:txBody>
          <a:bodyPr/>
          <a:lstStyle/>
          <a:p>
            <a:pPr>
              <a:defRPr/>
            </a:pPr>
            <a:endParaRPr lang="en-US" altLang="es-MX"/>
          </a:p>
        </p:txBody>
      </p:sp>
      <p:sp>
        <p:nvSpPr>
          <p:cNvPr id="7" name="Slide Number Placeholder 6"/>
          <p:cNvSpPr>
            <a:spLocks noGrp="1"/>
          </p:cNvSpPr>
          <p:nvPr>
            <p:ph type="sldNum" sz="quarter" idx="12"/>
          </p:nvPr>
        </p:nvSpPr>
        <p:spPr/>
        <p:txBody>
          <a:bodyPr/>
          <a:lstStyle/>
          <a:p>
            <a:pPr>
              <a:defRPr/>
            </a:pPr>
            <a:fld id="{DC79CE15-E7AA-4190-8410-4A870F662B46}" type="slidenum">
              <a:rPr lang="en-US" altLang="es-MX" smtClean="0"/>
              <a:pPr>
                <a:defRPr/>
              </a:pPr>
              <a:t>‹Nº›</a:t>
            </a:fld>
            <a:endParaRPr lang="en-US" altLang="es-MX"/>
          </a:p>
        </p:txBody>
      </p:sp>
      <p:cxnSp>
        <p:nvCxnSpPr>
          <p:cNvPr id="12" name="Straight Connector 11"/>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51472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D0EC02FA-2655-4996-9ED8-E8E409E36C3A}" type="slidenum">
              <a:rPr lang="en-US" altLang="es-MX" smtClean="0"/>
              <a:pPr>
                <a:defRPr/>
              </a:pPr>
              <a:t>‹Nº›</a:t>
            </a:fld>
            <a:endParaRPr lang="en-US" altLang="es-MX"/>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07126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881269"/>
            <a:ext cx="1103027" cy="4577594"/>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535413" y="881269"/>
            <a:ext cx="5209173" cy="457759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n-US" altLang="es-MX"/>
          </a:p>
        </p:txBody>
      </p:sp>
      <p:sp>
        <p:nvSpPr>
          <p:cNvPr id="5" name="Footer Placeholder 4"/>
          <p:cNvSpPr>
            <a:spLocks noGrp="1"/>
          </p:cNvSpPr>
          <p:nvPr>
            <p:ph type="ftr" sz="quarter" idx="11"/>
          </p:nvPr>
        </p:nvSpPr>
        <p:spPr/>
        <p:txBody>
          <a:bodyPr/>
          <a:lstStyle/>
          <a:p>
            <a:pPr>
              <a:defRPr/>
            </a:pPr>
            <a:endParaRPr lang="en-US" altLang="es-MX"/>
          </a:p>
        </p:txBody>
      </p:sp>
      <p:sp>
        <p:nvSpPr>
          <p:cNvPr id="6" name="Slide Number Placeholder 5"/>
          <p:cNvSpPr>
            <a:spLocks noGrp="1"/>
          </p:cNvSpPr>
          <p:nvPr>
            <p:ph type="sldNum" sz="quarter" idx="12"/>
          </p:nvPr>
        </p:nvSpPr>
        <p:spPr/>
        <p:txBody>
          <a:bodyPr/>
          <a:lstStyle/>
          <a:p>
            <a:pPr>
              <a:defRPr/>
            </a:pPr>
            <a:fld id="{BF30FD8E-756A-4F69-A32F-BBDBCBE538D7}" type="slidenum">
              <a:rPr lang="en-US" altLang="es-MX" smtClean="0"/>
              <a:pPr>
                <a:defRPr/>
              </a:pPr>
              <a:t>‹Nº›</a:t>
            </a:fld>
            <a:endParaRPr lang="en-US" altLang="es-MX"/>
          </a:p>
        </p:txBody>
      </p:sp>
      <p:cxnSp>
        <p:nvCxnSpPr>
          <p:cNvPr id="8" name="Straight Connector 7"/>
          <p:cNvCxnSpPr/>
          <p:nvPr/>
        </p:nvCxnSpPr>
        <p:spPr>
          <a:xfrm flipH="1">
            <a:off x="6918028" y="719273"/>
            <a:ext cx="1096806"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80441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9" name="Rectangle 6"/>
          <p:cNvSpPr>
            <a:spLocks noGrp="1" noChangeArrowheads="1"/>
          </p:cNvSpPr>
          <p:nvPr>
            <p:ph type="sldNum" sz="quarter" idx="12"/>
          </p:nvPr>
        </p:nvSpPr>
        <p:spPr>
          <a:ln/>
        </p:spPr>
        <p:txBody>
          <a:bodyPr/>
          <a:lstStyle>
            <a:lvl1pPr>
              <a:defRPr/>
            </a:lvl1pPr>
          </a:lstStyle>
          <a:p>
            <a:pPr>
              <a:defRPr/>
            </a:pPr>
            <a:fld id="{F0356243-3EA2-4090-ACE6-2CD1E65D0BD1}" type="slidenum">
              <a:rPr lang="es-ES" altLang="es-MX"/>
              <a:pPr>
                <a:defRPr/>
              </a:pPr>
              <a:t>‹Nº›</a:t>
            </a:fld>
            <a:endParaRPr lang="es-ES" altLang="es-MX"/>
          </a:p>
        </p:txBody>
      </p:sp>
    </p:spTree>
    <p:extLst>
      <p:ext uri="{BB962C8B-B14F-4D97-AF65-F5344CB8AC3E}">
        <p14:creationId xmlns:p14="http://schemas.microsoft.com/office/powerpoint/2010/main" val="682699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5" name="Rectangle 6"/>
          <p:cNvSpPr>
            <a:spLocks noGrp="1" noChangeArrowheads="1"/>
          </p:cNvSpPr>
          <p:nvPr>
            <p:ph type="sldNum" sz="quarter" idx="12"/>
          </p:nvPr>
        </p:nvSpPr>
        <p:spPr>
          <a:ln/>
        </p:spPr>
        <p:txBody>
          <a:bodyPr/>
          <a:lstStyle>
            <a:lvl1pPr>
              <a:defRPr/>
            </a:lvl1pPr>
          </a:lstStyle>
          <a:p>
            <a:pPr>
              <a:defRPr/>
            </a:pPr>
            <a:fld id="{831739D5-8F8D-4F2E-99A6-68E125AF867D}" type="slidenum">
              <a:rPr lang="es-ES" altLang="es-MX"/>
              <a:pPr>
                <a:defRPr/>
              </a:pPr>
              <a:t>‹Nº›</a:t>
            </a:fld>
            <a:endParaRPr lang="es-ES" altLang="es-MX"/>
          </a:p>
        </p:txBody>
      </p:sp>
    </p:spTree>
    <p:extLst>
      <p:ext uri="{BB962C8B-B14F-4D97-AF65-F5344CB8AC3E}">
        <p14:creationId xmlns:p14="http://schemas.microsoft.com/office/powerpoint/2010/main" val="1587558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4" name="Rectangle 6"/>
          <p:cNvSpPr>
            <a:spLocks noGrp="1" noChangeArrowheads="1"/>
          </p:cNvSpPr>
          <p:nvPr>
            <p:ph type="sldNum" sz="quarter" idx="12"/>
          </p:nvPr>
        </p:nvSpPr>
        <p:spPr>
          <a:ln/>
        </p:spPr>
        <p:txBody>
          <a:bodyPr/>
          <a:lstStyle>
            <a:lvl1pPr>
              <a:defRPr/>
            </a:lvl1pPr>
          </a:lstStyle>
          <a:p>
            <a:pPr>
              <a:defRPr/>
            </a:pPr>
            <a:fld id="{F31FB311-40BF-43AE-8ABE-82D8F78C699E}" type="slidenum">
              <a:rPr lang="es-ES" altLang="es-MX"/>
              <a:pPr>
                <a:defRPr/>
              </a:pPr>
              <a:t>‹Nº›</a:t>
            </a:fld>
            <a:endParaRPr lang="es-ES" altLang="es-MX"/>
          </a:p>
        </p:txBody>
      </p:sp>
    </p:spTree>
    <p:extLst>
      <p:ext uri="{BB962C8B-B14F-4D97-AF65-F5344CB8AC3E}">
        <p14:creationId xmlns:p14="http://schemas.microsoft.com/office/powerpoint/2010/main" val="482594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F30BA789-06D3-46DB-97C9-878367DE3634}" type="slidenum">
              <a:rPr lang="es-ES" altLang="es-MX"/>
              <a:pPr>
                <a:defRPr/>
              </a:pPr>
              <a:t>‹Nº›</a:t>
            </a:fld>
            <a:endParaRPr lang="es-ES" altLang="es-MX"/>
          </a:p>
        </p:txBody>
      </p:sp>
    </p:spTree>
    <p:extLst>
      <p:ext uri="{BB962C8B-B14F-4D97-AF65-F5344CB8AC3E}">
        <p14:creationId xmlns:p14="http://schemas.microsoft.com/office/powerpoint/2010/main" val="40149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MX"/>
          </a:p>
        </p:txBody>
      </p:sp>
      <p:sp>
        <p:nvSpPr>
          <p:cNvPr id="7" name="Rectangle 6"/>
          <p:cNvSpPr>
            <a:spLocks noGrp="1" noChangeArrowheads="1"/>
          </p:cNvSpPr>
          <p:nvPr>
            <p:ph type="sldNum" sz="quarter" idx="12"/>
          </p:nvPr>
        </p:nvSpPr>
        <p:spPr>
          <a:ln/>
        </p:spPr>
        <p:txBody>
          <a:bodyPr/>
          <a:lstStyle>
            <a:lvl1pPr>
              <a:defRPr/>
            </a:lvl1pPr>
          </a:lstStyle>
          <a:p>
            <a:pPr>
              <a:defRPr/>
            </a:pPr>
            <a:fld id="{DE5F0346-3023-4794-98BA-D0154F5E96B0}" type="slidenum">
              <a:rPr lang="es-ES" altLang="es-MX"/>
              <a:pPr>
                <a:defRPr/>
              </a:pPr>
              <a:t>‹Nº›</a:t>
            </a:fld>
            <a:endParaRPr lang="es-ES" altLang="es-MX"/>
          </a:p>
        </p:txBody>
      </p:sp>
    </p:spTree>
    <p:extLst>
      <p:ext uri="{BB962C8B-B14F-4D97-AF65-F5344CB8AC3E}">
        <p14:creationId xmlns:p14="http://schemas.microsoft.com/office/powerpoint/2010/main" val="2377949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2A38D27-E77C-4924-8BED-C4B214B43798}" type="slidenum">
              <a:rPr lang="es-ES" altLang="es-MX"/>
              <a:pPr>
                <a:defRPr/>
              </a:pPr>
              <a:t>‹Nº›</a:t>
            </a:fld>
            <a:endParaRPr lang="es-ES" alt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cs typeface="+mn-cs"/>
              </a:defRPr>
            </a:lvl1pPr>
          </a:lstStyle>
          <a:p>
            <a:pPr>
              <a:defRPr/>
            </a:pPr>
            <a:endParaRPr lang="es-ES" altLang="es-MX"/>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cs typeface="+mn-cs"/>
              </a:defRPr>
            </a:lvl1pPr>
          </a:lstStyle>
          <a:p>
            <a:pPr>
              <a:defRPr/>
            </a:pPr>
            <a:endParaRPr lang="es-ES" altLang="es-MX"/>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solidFill>
                  <a:schemeClr val="tx1"/>
                </a:solidFill>
                <a:cs typeface="+mn-cs"/>
              </a:defRPr>
            </a:lvl1pPr>
          </a:lstStyle>
          <a:p>
            <a:pPr>
              <a:defRPr/>
            </a:pPr>
            <a:fld id="{AB7D116D-D281-490F-9CB3-FF2DE4F8B465}" type="slidenum">
              <a:rPr lang="es-ES" altLang="es-MX"/>
              <a:pPr>
                <a:defRPr/>
              </a:pPr>
              <a:t>‹Nº›</a:t>
            </a:fld>
            <a:endParaRPr lang="es-ES" altLang="es-MX"/>
          </a:p>
        </p:txBody>
      </p:sp>
    </p:spTree>
    <p:extLst>
      <p:ext uri="{BB962C8B-B14F-4D97-AF65-F5344CB8AC3E}">
        <p14:creationId xmlns:p14="http://schemas.microsoft.com/office/powerpoint/2010/main" val="3687611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55095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14732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873" b="-2873"/>
          <a:stretch/>
        </p:blipFill>
        <p:spPr>
          <a:xfrm>
            <a:off x="0" y="6163056"/>
            <a:ext cx="9144000" cy="715502"/>
          </a:xfrm>
          <a:prstGeom prst="rect">
            <a:avLst/>
          </a:prstGeom>
        </p:spPr>
      </p:pic>
      <p:sp>
        <p:nvSpPr>
          <p:cNvPr id="2" name="Title Placeholder 1"/>
          <p:cNvSpPr>
            <a:spLocks noGrp="1"/>
          </p:cNvSpPr>
          <p:nvPr>
            <p:ph type="title"/>
          </p:nvPr>
        </p:nvSpPr>
        <p:spPr>
          <a:xfrm>
            <a:off x="1535413" y="804520"/>
            <a:ext cx="6479421" cy="1049235"/>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535413" y="2015733"/>
            <a:ext cx="6479421"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ltLang="es-MX"/>
          </a:p>
        </p:txBody>
      </p:sp>
      <p:sp>
        <p:nvSpPr>
          <p:cNvPr id="5" name="Footer Placeholder 4"/>
          <p:cNvSpPr>
            <a:spLocks noGrp="1"/>
          </p:cNvSpPr>
          <p:nvPr>
            <p:ph type="ftr" sz="quarter" idx="3"/>
          </p:nvPr>
        </p:nvSpPr>
        <p:spPr>
          <a:xfrm>
            <a:off x="1535413" y="329308"/>
            <a:ext cx="3942082"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ltLang="es-MX"/>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BB0F36F3-5C20-4577-82D9-C152D81961E5}" type="slidenum">
              <a:rPr lang="en-US" altLang="es-MX" smtClean="0"/>
              <a:pPr>
                <a:defRPr/>
              </a:pPr>
              <a:t>‹Nº›</a:t>
            </a:fld>
            <a:endParaRPr lang="en-US" altLang="es-MX"/>
          </a:p>
        </p:txBody>
      </p:sp>
      <p:cxnSp>
        <p:nvCxnSpPr>
          <p:cNvPr id="12" name="Straight Connector 11"/>
          <p:cNvCxnSpPr/>
          <p:nvPr/>
        </p:nvCxnSpPr>
        <p:spPr>
          <a:xfrm>
            <a:off x="0" y="6171272"/>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577558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fgalindosoria.com/eac/afectividad" TargetMode="External"/><Relationship Id="rId3" Type="http://schemas.openxmlformats.org/officeDocument/2006/relationships/hyperlink" Target="http://www.fgalindosoria.com/eac/" TargetMode="External"/><Relationship Id="rId7" Type="http://schemas.openxmlformats.org/officeDocument/2006/relationships/hyperlink" Target="http://www.fgalindosoria.com/eac/2017/" TargetMode="External"/><Relationship Id="rId2" Type="http://schemas.openxmlformats.org/officeDocument/2006/relationships/notesSlide" Target="../notesSlides/notesSlide1.xml"/><Relationship Id="rId1" Type="http://schemas.openxmlformats.org/officeDocument/2006/relationships/slideLayout" Target="../slideLayouts/slideLayout40.xml"/><Relationship Id="rId6" Type="http://schemas.openxmlformats.org/officeDocument/2006/relationships/hyperlink" Target="http://www.fgalindosoria.com/informaticos/investigadores/Itztli_(Horacio_Alberto)_Garcia_Salas/" TargetMode="External"/><Relationship Id="rId5" Type="http://schemas.openxmlformats.org/officeDocument/2006/relationships/hyperlink" Target="http://www.eventbrite.com/o/paola-neri-ortiz-12877179662" TargetMode="External"/><Relationship Id="rId4" Type="http://schemas.openxmlformats.org/officeDocument/2006/relationships/hyperlink" Target="http://www.fgalindosoria.com/"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www.fgalindosoria.com/eac/afectividad/" TargetMode="External"/><Relationship Id="rId2" Type="http://schemas.openxmlformats.org/officeDocument/2006/relationships/hyperlink" Target="http://www.fgalindosoria.com/informaticos/investigadores/Paola_Neri_Ortiz/" TargetMode="Externa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hyperlink" Target="https://en.wikipedia.org/wiki/Smart_systems" TargetMode="Externa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hyperlink" Target="http://www.fgalindosoria.com/eac/" TargetMode="External"/><Relationship Id="rId2" Type="http://schemas.openxmlformats.org/officeDocument/2006/relationships/hyperlink" Target="http://www.fgalindosoria.com/eac/afectividad/"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es.wikipedia.org/wiki/Tamagotchi" TargetMode="External"/><Relationship Id="rId2" Type="http://schemas.openxmlformats.org/officeDocument/2006/relationships/hyperlink" Target="http://es.wikipedia.org/w/index.php?title=Aki_Maita&amp;action=edit&amp;redlink=1" TargetMode="Externa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hyperlink" Target="http://www.scielo.org.mx/scielo.php?script=sci_arttext&amp;pid=S1870-90442011000200010" TargetMode="External"/><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 Id="rId4" Type="http://schemas.openxmlformats.org/officeDocument/2006/relationships/hyperlink" Target="http://www.fgalindosoria.com/informaticos/investigadores/Itztli_(Horacio_Alberto)_Garcia_Salas/PhD/Horacio_Alberto_Garcia_Salas_PhD.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audio" Target="../media/media4.wma"/><Relationship Id="rId3" Type="http://schemas.microsoft.com/office/2007/relationships/media" Target="../media/media2.wma"/><Relationship Id="rId7" Type="http://schemas.microsoft.com/office/2007/relationships/media" Target="../media/media4.wma"/><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audio" Target="../media/media3.wma"/><Relationship Id="rId5" Type="http://schemas.microsoft.com/office/2007/relationships/media" Target="../media/media3.wma"/><Relationship Id="rId10" Type="http://schemas.openxmlformats.org/officeDocument/2006/relationships/image" Target="../media/image5.png"/><Relationship Id="rId4" Type="http://schemas.openxmlformats.org/officeDocument/2006/relationships/audio" Target="../media/media2.wma"/><Relationship Id="rId9"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hyperlink" Target="http://saevius.iespana.es/" TargetMode="External"/><Relationship Id="rId2" Type="http://schemas.openxmlformats.org/officeDocument/2006/relationships/hyperlink" Target="http://www.fgalindosoria.com/informaticos/investigadores/Paola_Neri_Ortiz/bichosevolutivos/TT1doc.htm" TargetMode="External"/><Relationship Id="rId1" Type="http://schemas.openxmlformats.org/officeDocument/2006/relationships/slideLayout" Target="../slideLayouts/slideLayout18.xml"/><Relationship Id="rId6" Type="http://schemas.openxmlformats.org/officeDocument/2006/relationships/hyperlink" Target="http://www.fgalindosoria.com/linguisticamatematica/sistema_de_mimetismo_basado_en_gramaticas/index.htm" TargetMode="External"/><Relationship Id="rId5" Type="http://schemas.openxmlformats.org/officeDocument/2006/relationships/hyperlink" Target="http://saevius.iespana.es/aportacion.htm" TargetMode="External"/><Relationship Id="rId4" Type="http://schemas.openxmlformats.org/officeDocument/2006/relationships/hyperlink" Target="http://saevius.iespana.es/descargas/2o%20Reporte.pdf" TargetMode="External"/></Relationships>
</file>

<file path=ppt/slides/_rels/slide42.xml.rels><?xml version="1.0" encoding="UTF-8" standalone="yes"?>
<Relationships xmlns="http://schemas.openxmlformats.org/package/2006/relationships"><Relationship Id="rId2" Type="http://schemas.openxmlformats.org/officeDocument/2006/relationships/hyperlink" Target="http://documents.mx/documents/sistema-de-mimetismo-basado-en-gramatica-para-ocultamiento-de-informacion-fatima-margarita-lechuga-blanco-lechugafrescahotmailcom-lechugafrescahotmailcom.html" TargetMode="Externa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hyperlink" Target="http://www.fgalindosoria.com/informaticos/investigadores/Paola_Neri_Ortiz/bichosevolutivos/softwaredebichos.zip" TargetMode="External"/><Relationship Id="rId3" Type="http://schemas.openxmlformats.org/officeDocument/2006/relationships/image" Target="../media/image7.jpg"/><Relationship Id="rId7" Type="http://schemas.openxmlformats.org/officeDocument/2006/relationships/hyperlink" Target="http://www.fgalindosoria.com/informaticos/investigadores/Paola_Neri_Ortiz/bichosevolutivos/mundoArtificial.pdf" TargetMode="External"/><Relationship Id="rId2" Type="http://schemas.openxmlformats.org/officeDocument/2006/relationships/image" Target="../media/image6.jpg"/><Relationship Id="rId1" Type="http://schemas.openxmlformats.org/officeDocument/2006/relationships/slideLayout" Target="../slideLayouts/slideLayout18.xml"/><Relationship Id="rId6" Type="http://schemas.openxmlformats.org/officeDocument/2006/relationships/hyperlink" Target="http://www.fgalindosoria.com/informaticos/investigadores/Paola_Neri_Ortiz/bichosevolutivos/TT1doc.htm" TargetMode="External"/><Relationship Id="rId5" Type="http://schemas.openxmlformats.org/officeDocument/2006/relationships/image" Target="../media/image9.jpg"/><Relationship Id="rId4" Type="http://schemas.openxmlformats.org/officeDocument/2006/relationships/image" Target="../media/image8.jpg"/></Relationships>
</file>

<file path=ppt/slides/_rels/slide44.xml.rels><?xml version="1.0" encoding="UTF-8" standalone="yes"?>
<Relationships xmlns="http://schemas.openxmlformats.org/package/2006/relationships"><Relationship Id="rId2" Type="http://schemas.openxmlformats.org/officeDocument/2006/relationships/hyperlink" Target="http://www.fgalindosoria.com/eac/evolucion/espertcom/" TargetMode="Externa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hyperlink" Target="http://www.scielo.org.mx/pdf/poli/n44/n44a10.pdf" TargetMode="Externa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8" Type="http://schemas.openxmlformats.org/officeDocument/2006/relationships/hyperlink" Target="http://www.fgalindosoria.com/informaticos/investigadores/Itztli_(Horacio_Alberto)_Garcia_Salas/" TargetMode="External"/><Relationship Id="rId3" Type="http://schemas.openxmlformats.org/officeDocument/2006/relationships/hyperlink" Target="http://www.fgalindosoria.com/eac/afectividad" TargetMode="External"/><Relationship Id="rId7" Type="http://schemas.openxmlformats.org/officeDocument/2006/relationships/hyperlink" Target="mailto:itztzin@gmail.com" TargetMode="External"/><Relationship Id="rId2" Type="http://schemas.openxmlformats.org/officeDocument/2006/relationships/hyperlink" Target="http://www.fgalindosoria.com/eac/" TargetMode="External"/><Relationship Id="rId1" Type="http://schemas.openxmlformats.org/officeDocument/2006/relationships/slideLayout" Target="../slideLayouts/slideLayout28.xml"/><Relationship Id="rId6" Type="http://schemas.openxmlformats.org/officeDocument/2006/relationships/hyperlink" Target="http://www.eventbrite.com/o/paola-neri-ortiz-12877179662" TargetMode="External"/><Relationship Id="rId5" Type="http://schemas.openxmlformats.org/officeDocument/2006/relationships/hyperlink" Target="mailto:paolaneriortiz@yahoo.com" TargetMode="External"/><Relationship Id="rId4" Type="http://schemas.openxmlformats.org/officeDocument/2006/relationships/hyperlink" Target="http://www.fgalindosoria.com/" TargetMode="External"/><Relationship Id="rId9" Type="http://schemas.openxmlformats.org/officeDocument/2006/relationships/hyperlink" Target="http://www.fgalindosoria.com/eac/2017/"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www.fgalindosoria.com/eac/afectividad/saf/sistemas_afectivos_a.pdf" TargetMode="External"/><Relationship Id="rId2" Type="http://schemas.openxmlformats.org/officeDocument/2006/relationships/hyperlink" Target="http://www.fgalindosoria.com/eac/afectividad/saf/sistemas_afectivos.pdf" TargetMode="External"/><Relationship Id="rId1" Type="http://schemas.openxmlformats.org/officeDocument/2006/relationships/slideLayout" Target="../slideLayouts/slideLayout40.xml"/><Relationship Id="rId4" Type="http://schemas.openxmlformats.org/officeDocument/2006/relationships/hyperlink" Target="http://www.fgalindosoria.com/eac/afectividad/"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en.wikipedia.org/wiki/Seymour_Papert" TargetMode="External"/><Relationship Id="rId2" Type="http://schemas.openxmlformats.org/officeDocument/2006/relationships/hyperlink" Target="https://en.wikipedia.org/wiki/Marvin_Minsky" TargetMode="External"/><Relationship Id="rId1" Type="http://schemas.openxmlformats.org/officeDocument/2006/relationships/slideLayout" Target="../slideLayouts/slideLayout7.xml"/><Relationship Id="rId4" Type="http://schemas.openxmlformats.org/officeDocument/2006/relationships/hyperlink" Target="http://cienciaconcerebro.com/2016/10/05/el-hombre-que-intento-salvar-al-mundo-con-la-logica/" TargetMode="External"/></Relationships>
</file>

<file path=ppt/slides/_rels/slide51.xml.rels><?xml version="1.0" encoding="UTF-8" standalone="yes"?>
<Relationships xmlns="http://schemas.openxmlformats.org/package/2006/relationships"><Relationship Id="rId2" Type="http://schemas.openxmlformats.org/officeDocument/2006/relationships/hyperlink" Target="http://cienciaconcerebro.com/2016/10/05/el-hombre-que-intento-salvar-al-mundo-con-la-logica/"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hyperlink" Target="http://cienciaconcerebro.com/2016/10/05/el-hombre-que-intento-salvar-al-mundo-con-la-logica/"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s.wikipedia.org/wiki/Blade_Runner" TargetMode="External"/><Relationship Id="rId2" Type="http://schemas.openxmlformats.org/officeDocument/2006/relationships/hyperlink" Target="https://es.wikipedia.org/wiki/Philip_K._Dick" TargetMode="External"/><Relationship Id="rId1" Type="http://schemas.openxmlformats.org/officeDocument/2006/relationships/slideLayout" Target="../slideLayouts/slideLayout18.xml"/><Relationship Id="rId6" Type="http://schemas.openxmlformats.org/officeDocument/2006/relationships/hyperlink" Target="https://es.wikipedia.org/wiki/%C2%BFSue%C3%B1an_los_androides_con_ovejas_el%C3%A9ctricas?" TargetMode="External"/><Relationship Id="rId5" Type="http://schemas.openxmlformats.org/officeDocument/2006/relationships/hyperlink" Target="https://es.wikipedia.org/wiki/%C3%89tica" TargetMode="External"/><Relationship Id="rId4" Type="http://schemas.openxmlformats.org/officeDocument/2006/relationships/hyperlink" Target="https://es.wikipedia.org/wiki/Ridley_Scott"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uk.youtube.com/watch?v=C_O6sTaS0nc" TargetMode="External"/><Relationship Id="rId3" Type="http://schemas.openxmlformats.org/officeDocument/2006/relationships/hyperlink" Target="http://www.media.mit.edu/ttt" TargetMode="External"/><Relationship Id="rId7" Type="http://schemas.openxmlformats.org/officeDocument/2006/relationships/hyperlink" Target="http://technology.newscientist.com/channel/tech/mg19826506.100-the-rise-of-the-emotional-robot.html" TargetMode="External"/><Relationship Id="rId2" Type="http://schemas.openxmlformats.org/officeDocument/2006/relationships/hyperlink" Target="http://www.media.mit.edu/affect" TargetMode="External"/><Relationship Id="rId1" Type="http://schemas.openxmlformats.org/officeDocument/2006/relationships/slideLayout" Target="../slideLayouts/slideLayout18.xml"/><Relationship Id="rId6" Type="http://schemas.openxmlformats.org/officeDocument/2006/relationships/hyperlink" Target="http://www.technologyreview.com/Infotech/19102/?a=f" TargetMode="External"/><Relationship Id="rId5" Type="http://schemas.openxmlformats.org/officeDocument/2006/relationships/hyperlink" Target="http://www.bartneck.de/link/affective_portal.html" TargetMode="External"/><Relationship Id="rId4" Type="http://schemas.openxmlformats.org/officeDocument/2006/relationships/hyperlink" Target="http://www.boston.com/news/local/articles/2004/02/29/artificial_emo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60" y="144614"/>
            <a:ext cx="3583144" cy="2533272"/>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0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797" y="2934"/>
              <a:ext cx="847"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000" b="1" i="0" u="none" strike="noStrike" kern="1200" cap="none" spc="0" normalizeH="0" baseline="0" noProof="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0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419545" y="2449419"/>
            <a:ext cx="31271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3"/>
              </a:rPr>
              <a:t>www.fgalindosoria.com/eac/</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694201" y="316016"/>
            <a:ext cx="5364600" cy="156966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200" b="1" i="1"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200" b="0"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graphicFrame>
        <p:nvGraphicFramePr>
          <p:cNvPr id="6" name="Tabla 5"/>
          <p:cNvGraphicFramePr>
            <a:graphicFrameLocks noGrp="1"/>
          </p:cNvGraphicFramePr>
          <p:nvPr>
            <p:extLst>
              <p:ext uri="{D42A27DB-BD31-4B8C-83A1-F6EECF244321}">
                <p14:modId xmlns:p14="http://schemas.microsoft.com/office/powerpoint/2010/main" val="1642965101"/>
              </p:ext>
            </p:extLst>
          </p:nvPr>
        </p:nvGraphicFramePr>
        <p:xfrm>
          <a:off x="259644" y="4016682"/>
          <a:ext cx="8552956" cy="883920"/>
        </p:xfrm>
        <a:graphic>
          <a:graphicData uri="http://schemas.openxmlformats.org/drawingml/2006/table">
            <a:tbl>
              <a:tblPr firstRow="1" firstCol="1" bandRow="1"/>
              <a:tblGrid>
                <a:gridCol w="3249121">
                  <a:extLst>
                    <a:ext uri="{9D8B030D-6E8A-4147-A177-3AD203B41FA5}">
                      <a16:colId xmlns:a16="http://schemas.microsoft.com/office/drawing/2014/main" val="4013048998"/>
                    </a:ext>
                  </a:extLst>
                </a:gridCol>
                <a:gridCol w="2255537">
                  <a:extLst>
                    <a:ext uri="{9D8B030D-6E8A-4147-A177-3AD203B41FA5}">
                      <a16:colId xmlns:a16="http://schemas.microsoft.com/office/drawing/2014/main" val="1558667328"/>
                    </a:ext>
                  </a:extLst>
                </a:gridCol>
                <a:gridCol w="3048298">
                  <a:extLst>
                    <a:ext uri="{9D8B030D-6E8A-4147-A177-3AD203B41FA5}">
                      <a16:colId xmlns:a16="http://schemas.microsoft.com/office/drawing/2014/main" val="739513278"/>
                    </a:ext>
                  </a:extLst>
                </a:gridCol>
              </a:tblGrid>
              <a:tr h="883920">
                <a:tc>
                  <a:txBody>
                    <a:bodyPr/>
                    <a:lstStyle/>
                    <a:p>
                      <a:pPr algn="ctr">
                        <a:spcAft>
                          <a:spcPts val="0"/>
                        </a:spcAft>
                      </a:pPr>
                      <a:r>
                        <a:rPr lang="es-MX" sz="2400" b="0" i="1" dirty="0">
                          <a:effectLst/>
                          <a:latin typeface="Times New Roman" panose="02020603050405020304" pitchFamily="18" charset="0"/>
                          <a:ea typeface="Times New Roman" panose="02020603050405020304" pitchFamily="18" charset="0"/>
                        </a:rPr>
                        <a:t>Fernando Galindo Soria</a:t>
                      </a:r>
                      <a:endParaRPr lang="es-MX" sz="2400" b="0" dirty="0">
                        <a:effectLst/>
                        <a:latin typeface="Times New Roman" panose="02020603050405020304" pitchFamily="18" charset="0"/>
                        <a:ea typeface="Times New Roman" panose="02020603050405020304" pitchFamily="18" charset="0"/>
                      </a:endParaRPr>
                    </a:p>
                    <a:p>
                      <a:pPr algn="ctr">
                        <a:spcAft>
                          <a:spcPts val="0"/>
                        </a:spcAft>
                      </a:pPr>
                      <a:r>
                        <a:rPr lang="es-MX" sz="1000" u="none" strike="noStrike" kern="1200" dirty="0">
                          <a:solidFill>
                            <a:srgbClr val="0000FF"/>
                          </a:solidFill>
                          <a:effectLst/>
                          <a:latin typeface="Times New Roman" panose="02020603050405020304" pitchFamily="18" charset="0"/>
                          <a:ea typeface="+mj-ea"/>
                          <a:hlinkClick r:id="rId4"/>
                        </a:rPr>
                        <a:t>www.fgalindosoria.com</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pPr>
                      <a:r>
                        <a:rPr lang="es-MX" sz="2400" b="0" i="1">
                          <a:effectLst/>
                          <a:latin typeface="Times New Roman" panose="02020603050405020304" pitchFamily="18" charset="0"/>
                          <a:ea typeface="Times New Roman" panose="02020603050405020304" pitchFamily="18" charset="0"/>
                        </a:rPr>
                        <a:t>Paola Neri Ortiz</a:t>
                      </a:r>
                      <a:endParaRPr lang="es-MX" sz="2400" b="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es-MX" sz="1400" u="none" strike="noStrike">
                          <a:solidFill>
                            <a:srgbClr val="0000FF"/>
                          </a:solidFill>
                          <a:effectLst/>
                          <a:latin typeface="Times New Roman" panose="02020603050405020304" pitchFamily="18" charset="0"/>
                          <a:ea typeface="Times New Roman" panose="02020603050405020304" pitchFamily="18" charset="0"/>
                          <a:hlinkClick r:id="rId5"/>
                        </a:rPr>
                        <a:t> </a:t>
                      </a:r>
                      <a:r>
                        <a:rPr lang="es-MX" sz="1000" u="none" strike="noStrike">
                          <a:solidFill>
                            <a:srgbClr val="0000FF"/>
                          </a:solidFill>
                          <a:effectLst/>
                          <a:latin typeface="Times New Roman" panose="02020603050405020304" pitchFamily="18" charset="0"/>
                          <a:ea typeface="Times New Roman" panose="02020603050405020304" pitchFamily="18" charset="0"/>
                          <a:hlinkClick r:id="rId5"/>
                        </a:rPr>
                        <a:t>www.eventbrite.com/o/paola-neri-ortiz-12877179662</a:t>
                      </a:r>
                      <a:endParaRPr lang="es-MX" sz="100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algn="ctr">
                        <a:spcAft>
                          <a:spcPts val="0"/>
                        </a:spcAft>
                        <a:tabLst>
                          <a:tab pos="8450580" algn="l"/>
                          <a:tab pos="9363075" algn="l"/>
                          <a:tab pos="10622280" algn="l"/>
                        </a:tabLst>
                      </a:pP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es-MX" sz="2400" b="0" kern="1200" dirty="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1000" dirty="0">
                          <a:effectLst/>
                          <a:latin typeface="Times New Roman" panose="02020603050405020304" pitchFamily="18" charset="0"/>
                          <a:ea typeface="Times New Roman" panose="02020603050405020304" pitchFamily="18" charset="0"/>
                          <a:hlinkClick r:id="rId6"/>
                        </a:rPr>
                        <a:t>http://www.fgalindosoria.com/informaticos/investigadores/Itztli_(Horacio_Alberto)_Garcia_Salas/</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725934695"/>
                  </a:ext>
                </a:extLst>
              </a:tr>
            </a:tbl>
          </a:graphicData>
        </a:graphic>
      </p:graphicFrame>
      <p:sp>
        <p:nvSpPr>
          <p:cNvPr id="7" name="Rectangle 1"/>
          <p:cNvSpPr>
            <a:spLocks noChangeArrowheads="1"/>
          </p:cNvSpPr>
          <p:nvPr/>
        </p:nvSpPr>
        <p:spPr bwMode="auto">
          <a:xfrm>
            <a:off x="118475" y="4728959"/>
            <a:ext cx="883529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Auditorio Sor Juana (edificio C)</a:t>
            </a:r>
            <a:r>
              <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  </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Tecnológico de Estudios Superiores de Ecatepec (TESE)</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Del </a:t>
            </a: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Lunes 13 al Jueves 16 de Marzo de 2017</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 12:00 a 17:00 </a:t>
            </a: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horas de la Ciudad de México</a:t>
            </a:r>
            <a:endPar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
        <p:nvSpPr>
          <p:cNvPr id="14" name="Rectangle 9"/>
          <p:cNvSpPr>
            <a:spLocks noChangeArrowheads="1"/>
          </p:cNvSpPr>
          <p:nvPr/>
        </p:nvSpPr>
        <p:spPr bwMode="auto">
          <a:xfrm>
            <a:off x="4167787" y="1713917"/>
            <a:ext cx="44174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7"/>
              </a:rPr>
              <a:t>www.fgalindosoria.com/eac/2017/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15" name="Rectangle 8"/>
          <p:cNvSpPr>
            <a:spLocks noChangeArrowheads="1"/>
          </p:cNvSpPr>
          <p:nvPr/>
        </p:nvSpPr>
        <p:spPr bwMode="auto">
          <a:xfrm>
            <a:off x="3711404" y="2249230"/>
            <a:ext cx="51054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s-MX" sz="4000" b="1" i="0"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a:t>
            </a:r>
            <a:r>
              <a:rPr kumimoji="0" lang="en-US" altLang="es-MX" sz="4000" b="1" i="0"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4000" b="1" i="0"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Afectivos</a:t>
            </a:r>
            <a:r>
              <a:rPr kumimoji="0" lang="en-US" altLang="es-MX" sz="4000" b="1" i="0"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4000" b="1" i="0"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Saf</a:t>
            </a:r>
            <a:r>
              <a:rPr kumimoji="0" lang="en-US" altLang="es-MX" sz="4000" b="1" i="0"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s-ES_tradnl" altLang="es-MX" sz="18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hlinkClick r:id="rId8"/>
              </a:rPr>
              <a:t>www.fgalindosoria.com/eac/afectividad</a:t>
            </a:r>
            <a:endParaRPr kumimoji="0" lang="es-ES_tradnl" altLang="es-MX" sz="18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endParaRPr kumimoji="0" lang="es-ES_tradnl" altLang="es-MX" sz="8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82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228600" y="645256"/>
            <a:ext cx="6477000" cy="609600"/>
          </a:xfrm>
        </p:spPr>
        <p:txBody>
          <a:bodyPr>
            <a:normAutofit/>
          </a:bodyPr>
          <a:lstStyle/>
          <a:p>
            <a:pPr algn="l" eaLnBrk="1" hangingPunct="1"/>
            <a:r>
              <a:rPr lang="es-MX" altLang="es-MX" sz="2800" dirty="0">
                <a:latin typeface="+mn-lt"/>
                <a:ea typeface="Arial Unicode MS" panose="020B0604020202020204" pitchFamily="34" charset="-128"/>
                <a:cs typeface="Arial Unicode MS" panose="020B0604020202020204" pitchFamily="34" charset="-128"/>
              </a:rPr>
              <a:t>FGS y </a:t>
            </a:r>
            <a:r>
              <a:rPr lang="es-ES" altLang="es-MX" sz="2800" dirty="0">
                <a:latin typeface="+mn-lt"/>
                <a:ea typeface="Arial Unicode MS" panose="020B0604020202020204" pitchFamily="34" charset="-128"/>
                <a:cs typeface="Arial Unicode MS" panose="020B0604020202020204" pitchFamily="34" charset="-128"/>
              </a:rPr>
              <a:t>Juan Martín González Vázquez </a:t>
            </a:r>
            <a:r>
              <a:rPr lang="es-MX" altLang="es-MX" sz="2800" dirty="0">
                <a:latin typeface="+mn-lt"/>
                <a:ea typeface="Arial Unicode MS" panose="020B0604020202020204" pitchFamily="34" charset="-128"/>
                <a:cs typeface="Arial Unicode MS" panose="020B0604020202020204" pitchFamily="34" charset="-128"/>
              </a:rPr>
              <a:t>1983 </a:t>
            </a:r>
            <a:endParaRPr lang="es-ES" altLang="es-MX" sz="2800" dirty="0">
              <a:latin typeface="+mn-lt"/>
              <a:ea typeface="Arial Unicode MS" panose="020B0604020202020204" pitchFamily="34" charset="-128"/>
              <a:cs typeface="Arial Unicode MS" panose="020B0604020202020204" pitchFamily="34" charset="-128"/>
            </a:endParaRPr>
          </a:p>
        </p:txBody>
      </p:sp>
      <p:sp>
        <p:nvSpPr>
          <p:cNvPr id="9219" name="Rectangle 3"/>
          <p:cNvSpPr>
            <a:spLocks noChangeArrowheads="1"/>
          </p:cNvSpPr>
          <p:nvPr/>
        </p:nvSpPr>
        <p:spPr bwMode="auto">
          <a:xfrm>
            <a:off x="109630" y="2323412"/>
            <a:ext cx="884468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800" dirty="0" err="1">
                <a:solidFill>
                  <a:schemeClr val="tx2"/>
                </a:solidFill>
                <a:latin typeface="+mn-lt"/>
                <a:ea typeface="Arial Unicode MS" panose="020B0604020202020204" pitchFamily="34" charset="-128"/>
                <a:cs typeface="Arial Unicode MS" panose="020B0604020202020204" pitchFamily="34" charset="-128"/>
              </a:rPr>
              <a:t>Helivier</a:t>
            </a:r>
            <a:r>
              <a:rPr lang="es-ES" altLang="es-MX" sz="2800" dirty="0">
                <a:solidFill>
                  <a:schemeClr val="tx2"/>
                </a:solidFill>
                <a:latin typeface="+mn-lt"/>
                <a:ea typeface="Arial Unicode MS" panose="020B0604020202020204" pitchFamily="34" charset="-128"/>
                <a:cs typeface="Arial Unicode MS" panose="020B0604020202020204" pitchFamily="34" charset="-128"/>
              </a:rPr>
              <a:t> Romero González, </a:t>
            </a:r>
            <a:r>
              <a:rPr lang="es-ES" altLang="es-MX" sz="2800" dirty="0" err="1">
                <a:solidFill>
                  <a:srgbClr val="000000"/>
                </a:solidFill>
                <a:latin typeface="+mn-lt"/>
                <a:ea typeface="Arial Unicode MS" panose="020B0604020202020204" pitchFamily="34" charset="-128"/>
                <a:cs typeface="Arial Unicode MS" panose="020B0604020202020204" pitchFamily="34" charset="-128"/>
              </a:rPr>
              <a:t>Cuitlahuac</a:t>
            </a:r>
            <a:r>
              <a:rPr lang="es-ES" altLang="es-MX" sz="2800" dirty="0">
                <a:solidFill>
                  <a:srgbClr val="000000"/>
                </a:solidFill>
                <a:latin typeface="+mn-lt"/>
                <a:ea typeface="Arial Unicode MS" panose="020B0604020202020204" pitchFamily="34" charset="-128"/>
                <a:cs typeface="Arial Unicode MS" panose="020B0604020202020204" pitchFamily="34" charset="-128"/>
              </a:rPr>
              <a:t> Cantú </a:t>
            </a:r>
            <a:r>
              <a:rPr lang="es-ES" altLang="es-MX" sz="2800" dirty="0" err="1">
                <a:solidFill>
                  <a:srgbClr val="000000"/>
                </a:solidFill>
                <a:latin typeface="+mn-lt"/>
                <a:ea typeface="Arial Unicode MS" panose="020B0604020202020204" pitchFamily="34" charset="-128"/>
                <a:cs typeface="Arial Unicode MS" panose="020B0604020202020204" pitchFamily="34" charset="-128"/>
              </a:rPr>
              <a:t>Rohlik</a:t>
            </a:r>
            <a:r>
              <a:rPr lang="es-ES" altLang="es-MX" sz="2800" dirty="0">
                <a:solidFill>
                  <a:schemeClr val="tx2"/>
                </a:solidFill>
                <a:latin typeface="+mn-lt"/>
                <a:ea typeface="Arial Unicode MS" panose="020B0604020202020204" pitchFamily="34" charset="-128"/>
                <a:cs typeface="Arial Unicode MS" panose="020B0604020202020204" pitchFamily="34" charset="-128"/>
              </a:rPr>
              <a:t>, FGS</a:t>
            </a:r>
          </a:p>
          <a:p>
            <a:pPr eaLnBrk="1" hangingPunct="1">
              <a:spcBef>
                <a:spcPct val="0"/>
              </a:spcBef>
              <a:buNone/>
            </a:pPr>
            <a:r>
              <a:rPr lang="es-ES" altLang="es-MX" sz="2800" dirty="0">
                <a:solidFill>
                  <a:schemeClr val="tx2"/>
                </a:solidFill>
                <a:latin typeface="+mn-lt"/>
                <a:ea typeface="Arial Unicode MS" panose="020B0604020202020204" pitchFamily="34" charset="-128"/>
                <a:cs typeface="Arial Unicode MS" panose="020B0604020202020204" pitchFamily="34" charset="-128"/>
              </a:rPr>
              <a:t>Área de investigación sobre Sistemas Afectivos1992</a:t>
            </a:r>
            <a:endParaRPr lang="es-MX" altLang="es-MX" sz="2800" dirty="0">
              <a:solidFill>
                <a:schemeClr val="tx2"/>
              </a:solidFill>
              <a:latin typeface="+mn-lt"/>
              <a:ea typeface="Arial Unicode MS" panose="020B0604020202020204" pitchFamily="34" charset="-128"/>
              <a:cs typeface="Arial Unicode MS" panose="020B0604020202020204" pitchFamily="34" charset="-128"/>
            </a:endParaRPr>
          </a:p>
        </p:txBody>
      </p:sp>
      <p:sp>
        <p:nvSpPr>
          <p:cNvPr id="9220" name="Rectangle 4"/>
          <p:cNvSpPr>
            <a:spLocks noChangeArrowheads="1"/>
          </p:cNvSpPr>
          <p:nvPr/>
        </p:nvSpPr>
        <p:spPr bwMode="auto">
          <a:xfrm>
            <a:off x="228600" y="52782"/>
            <a:ext cx="3402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b="1" dirty="0" err="1"/>
              <a:t>Sistemas</a:t>
            </a:r>
            <a:r>
              <a:rPr lang="en-US" altLang="es-MX" b="1" dirty="0"/>
              <a:t> </a:t>
            </a:r>
            <a:r>
              <a:rPr lang="en-US" altLang="es-MX" b="1" dirty="0" err="1"/>
              <a:t>Afectivos</a:t>
            </a:r>
            <a:endParaRPr lang="es-ES" altLang="es-MX" b="1" dirty="0"/>
          </a:p>
        </p:txBody>
      </p:sp>
      <p:sp>
        <p:nvSpPr>
          <p:cNvPr id="9221" name="Rectangle 5"/>
          <p:cNvSpPr>
            <a:spLocks noChangeArrowheads="1"/>
          </p:cNvSpPr>
          <p:nvPr/>
        </p:nvSpPr>
        <p:spPr bwMode="auto">
          <a:xfrm>
            <a:off x="1299158" y="3285935"/>
            <a:ext cx="75438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r>
              <a:rPr lang="en-US" altLang="es-MX" sz="2800" dirty="0">
                <a:solidFill>
                  <a:schemeClr val="tx2"/>
                </a:solidFill>
                <a:latin typeface="+mn-lt"/>
                <a:ea typeface="Arial Unicode MS" panose="020B0604020202020204" pitchFamily="34" charset="-128"/>
                <a:cs typeface="Arial Unicode MS" panose="020B0604020202020204" pitchFamily="34" charset="-128"/>
              </a:rPr>
              <a:t>Paola </a:t>
            </a:r>
            <a:r>
              <a:rPr lang="en-US" altLang="es-MX" sz="2800" dirty="0" err="1">
                <a:solidFill>
                  <a:schemeClr val="tx2"/>
                </a:solidFill>
                <a:latin typeface="+mn-lt"/>
                <a:ea typeface="Arial Unicode MS" panose="020B0604020202020204" pitchFamily="34" charset="-128"/>
                <a:cs typeface="Arial Unicode MS" panose="020B0604020202020204" pitchFamily="34" charset="-128"/>
              </a:rPr>
              <a:t>Neri</a:t>
            </a:r>
            <a:r>
              <a:rPr lang="en-US" altLang="es-MX" sz="2800" dirty="0">
                <a:solidFill>
                  <a:schemeClr val="tx2"/>
                </a:solidFill>
                <a:latin typeface="+mn-lt"/>
                <a:ea typeface="Arial Unicode MS" panose="020B0604020202020204" pitchFamily="34" charset="-128"/>
                <a:cs typeface="Arial Unicode MS" panose="020B0604020202020204" pitchFamily="34" charset="-128"/>
              </a:rPr>
              <a:t> Ortiz</a:t>
            </a:r>
            <a:r>
              <a:rPr lang="es-MX" altLang="es-MX" sz="2800" dirty="0">
                <a:solidFill>
                  <a:schemeClr val="tx2"/>
                </a:solidFill>
                <a:latin typeface="+mn-lt"/>
                <a:ea typeface="Arial Unicode MS" panose="020B0604020202020204" pitchFamily="34" charset="-128"/>
                <a:cs typeface="Arial Unicode MS" panose="020B0604020202020204" pitchFamily="34" charset="-128"/>
              </a:rPr>
              <a:t>  </a:t>
            </a:r>
            <a:r>
              <a:rPr lang="en-US" altLang="es-MX" sz="2800" dirty="0" err="1">
                <a:solidFill>
                  <a:schemeClr val="tx2"/>
                </a:solidFill>
                <a:latin typeface="+mn-lt"/>
                <a:ea typeface="Arial Unicode MS" panose="020B0604020202020204" pitchFamily="34" charset="-128"/>
                <a:cs typeface="Arial Unicode MS" panose="020B0604020202020204" pitchFamily="34" charset="-128"/>
              </a:rPr>
              <a:t>Bichos</a:t>
            </a:r>
            <a:r>
              <a:rPr lang="en-US" altLang="es-MX" sz="2800" dirty="0">
                <a:solidFill>
                  <a:schemeClr val="tx2"/>
                </a:solidFill>
                <a:latin typeface="+mn-lt"/>
                <a:ea typeface="Arial Unicode MS" panose="020B0604020202020204" pitchFamily="34" charset="-128"/>
                <a:cs typeface="Arial Unicode MS" panose="020B0604020202020204" pitchFamily="34" charset="-128"/>
              </a:rPr>
              <a:t> </a:t>
            </a:r>
            <a:r>
              <a:rPr lang="en-US" altLang="es-MX" sz="2800" dirty="0" err="1">
                <a:solidFill>
                  <a:schemeClr val="tx2"/>
                </a:solidFill>
                <a:latin typeface="+mn-lt"/>
                <a:ea typeface="Arial Unicode MS" panose="020B0604020202020204" pitchFamily="34" charset="-128"/>
                <a:cs typeface="Arial Unicode MS" panose="020B0604020202020204" pitchFamily="34" charset="-128"/>
              </a:rPr>
              <a:t>Evolutivos</a:t>
            </a:r>
            <a:r>
              <a:rPr lang="en-US" altLang="es-MX" sz="2800" dirty="0">
                <a:solidFill>
                  <a:schemeClr val="tx2"/>
                </a:solidFill>
                <a:latin typeface="+mn-lt"/>
                <a:ea typeface="Arial Unicode MS" panose="020B0604020202020204" pitchFamily="34" charset="-128"/>
                <a:cs typeface="Arial Unicode MS" panose="020B0604020202020204" pitchFamily="34" charset="-128"/>
              </a:rPr>
              <a:t>, 2001</a:t>
            </a:r>
            <a:br>
              <a:rPr lang="es-ES" altLang="es-MX" sz="2800" dirty="0">
                <a:solidFill>
                  <a:schemeClr val="tx2"/>
                </a:solidFill>
                <a:latin typeface="+mn-lt"/>
                <a:ea typeface="Arial Unicode MS" panose="020B0604020202020204" pitchFamily="34" charset="-128"/>
                <a:cs typeface="Arial Unicode MS" panose="020B0604020202020204" pitchFamily="34" charset="-128"/>
              </a:rPr>
            </a:br>
            <a:r>
              <a:rPr lang="es-ES" altLang="es-MX" sz="2000" dirty="0">
                <a:solidFill>
                  <a:schemeClr val="tx2"/>
                </a:solidFill>
                <a:latin typeface="+mn-lt"/>
                <a:ea typeface="Arial Unicode MS" panose="020B0604020202020204" pitchFamily="34" charset="-128"/>
                <a:cs typeface="Arial Unicode MS" panose="020B0604020202020204" pitchFamily="34" charset="-128"/>
                <a:hlinkClick r:id="rId2"/>
              </a:rPr>
              <a:t>www.fgalindosoria.com/informaticos/investigadores/Paola_Neri_Ortiz/</a:t>
            </a:r>
            <a:endParaRPr lang="es-ES" altLang="es-MX" sz="2000" dirty="0">
              <a:solidFill>
                <a:schemeClr val="tx2"/>
              </a:solidFill>
              <a:latin typeface="+mn-lt"/>
              <a:ea typeface="Arial Unicode MS" panose="020B0604020202020204" pitchFamily="34" charset="-128"/>
              <a:cs typeface="Arial Unicode MS" panose="020B0604020202020204" pitchFamily="34" charset="-128"/>
            </a:endParaRPr>
          </a:p>
        </p:txBody>
      </p:sp>
      <p:sp>
        <p:nvSpPr>
          <p:cNvPr id="9224" name="Rectangle 8"/>
          <p:cNvSpPr>
            <a:spLocks noChangeArrowheads="1"/>
          </p:cNvSpPr>
          <p:nvPr/>
        </p:nvSpPr>
        <p:spPr bwMode="auto">
          <a:xfrm>
            <a:off x="401637" y="6337163"/>
            <a:ext cx="87423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2800" dirty="0"/>
              <a:t>Portal de </a:t>
            </a:r>
            <a:r>
              <a:rPr lang="en-US" altLang="es-MX" sz="2800" dirty="0" err="1"/>
              <a:t>Sistemas</a:t>
            </a:r>
            <a:r>
              <a:rPr lang="en-US" altLang="es-MX" sz="2800" dirty="0"/>
              <a:t> </a:t>
            </a:r>
            <a:r>
              <a:rPr lang="en-US" altLang="es-MX" sz="2800" dirty="0" err="1"/>
              <a:t>Afectivos</a:t>
            </a:r>
            <a:r>
              <a:rPr lang="es-MX" altLang="es-MX" sz="2800" dirty="0"/>
              <a:t> </a:t>
            </a:r>
            <a:r>
              <a:rPr lang="es-ES" altLang="es-MX" sz="2000" b="1" dirty="0">
                <a:hlinkClick r:id="rId3"/>
              </a:rPr>
              <a:t>www.fgalindosoria.com/eac/afectividad/</a:t>
            </a:r>
            <a:r>
              <a:rPr lang="es-MX" altLang="es-MX" sz="2000" b="1" dirty="0"/>
              <a:t> </a:t>
            </a:r>
            <a:endParaRPr lang="es-ES" altLang="es-MX" sz="2000" b="1" dirty="0"/>
          </a:p>
        </p:txBody>
      </p:sp>
      <p:sp>
        <p:nvSpPr>
          <p:cNvPr id="3" name="Rectángulo 2"/>
          <p:cNvSpPr/>
          <p:nvPr/>
        </p:nvSpPr>
        <p:spPr>
          <a:xfrm>
            <a:off x="3563454" y="1202042"/>
            <a:ext cx="5279504" cy="954107"/>
          </a:xfrm>
          <a:prstGeom prst="rect">
            <a:avLst/>
          </a:prstGeom>
        </p:spPr>
        <p:txBody>
          <a:bodyPr wrap="square">
            <a:spAutoFit/>
          </a:bodyPr>
          <a:lstStyle/>
          <a:p>
            <a:pPr algn="r"/>
            <a:r>
              <a:rPr lang="es-MX" sz="2800" dirty="0"/>
              <a:t>Norma Lilian Pimienta Lugo</a:t>
            </a:r>
          </a:p>
          <a:p>
            <a:pPr lvl="0" algn="r" eaLnBrk="1" hangingPunct="1"/>
            <a:r>
              <a:rPr lang="es-ES" altLang="es-MX" sz="2800" dirty="0" err="1">
                <a:solidFill>
                  <a:srgbClr val="000000"/>
                </a:solidFill>
                <a:latin typeface="+mn-lt"/>
                <a:ea typeface="Arial Unicode MS" panose="020B0604020202020204" pitchFamily="34" charset="-128"/>
                <a:cs typeface="Arial Unicode MS" panose="020B0604020202020204" pitchFamily="34" charset="-128"/>
              </a:rPr>
              <a:t>Ergonomia</a:t>
            </a:r>
            <a:r>
              <a:rPr lang="es-ES" altLang="es-MX" sz="2800" dirty="0">
                <a:solidFill>
                  <a:srgbClr val="000000"/>
                </a:solidFill>
                <a:latin typeface="+mn-lt"/>
                <a:ea typeface="Arial Unicode MS" panose="020B0604020202020204" pitchFamily="34" charset="-128"/>
                <a:cs typeface="Arial Unicode MS" panose="020B0604020202020204" pitchFamily="34" charset="-128"/>
              </a:rPr>
              <a:t> </a:t>
            </a:r>
            <a:r>
              <a:rPr lang="es-ES" altLang="es-MX" sz="2800" dirty="0" err="1">
                <a:solidFill>
                  <a:srgbClr val="000000"/>
                </a:solidFill>
                <a:latin typeface="+mn-lt"/>
                <a:ea typeface="Arial Unicode MS" panose="020B0604020202020204" pitchFamily="34" charset="-128"/>
                <a:cs typeface="Arial Unicode MS" panose="020B0604020202020204" pitchFamily="34" charset="-128"/>
              </a:rPr>
              <a:t>Fisica</a:t>
            </a:r>
            <a:r>
              <a:rPr lang="es-ES" altLang="es-MX" sz="2800" dirty="0">
                <a:solidFill>
                  <a:srgbClr val="000000"/>
                </a:solidFill>
                <a:latin typeface="+mn-lt"/>
                <a:ea typeface="Arial Unicode MS" panose="020B0604020202020204" pitchFamily="34" charset="-128"/>
                <a:cs typeface="Arial Unicode MS" panose="020B0604020202020204" pitchFamily="34" charset="-128"/>
              </a:rPr>
              <a:t> y </a:t>
            </a:r>
            <a:r>
              <a:rPr lang="es-ES" altLang="es-MX" sz="2800" dirty="0" err="1">
                <a:solidFill>
                  <a:srgbClr val="000000"/>
                </a:solidFill>
                <a:latin typeface="+mn-lt"/>
                <a:ea typeface="Arial Unicode MS" panose="020B0604020202020204" pitchFamily="34" charset="-128"/>
                <a:cs typeface="Arial Unicode MS" panose="020B0604020202020204" pitchFamily="34" charset="-128"/>
              </a:rPr>
              <a:t>Logica</a:t>
            </a:r>
            <a:r>
              <a:rPr lang="es-ES" altLang="es-MX" sz="2800" dirty="0">
                <a:solidFill>
                  <a:srgbClr val="000000"/>
                </a:solidFill>
                <a:latin typeface="+mn-lt"/>
                <a:ea typeface="Arial Unicode MS" panose="020B0604020202020204" pitchFamily="34" charset="-128"/>
                <a:cs typeface="Arial Unicode MS" panose="020B0604020202020204" pitchFamily="34" charset="-128"/>
              </a:rPr>
              <a:t>, 1985</a:t>
            </a:r>
            <a:endParaRPr lang="es-MX" altLang="es-MX" sz="2800" dirty="0">
              <a:solidFill>
                <a:srgbClr val="000000"/>
              </a:solidFill>
              <a:latin typeface="+mn-lt"/>
              <a:ea typeface="Arial Unicode MS" panose="020B0604020202020204" pitchFamily="34" charset="-128"/>
              <a:cs typeface="Arial Unicode MS" panose="020B0604020202020204" pitchFamily="34" charset="-128"/>
            </a:endParaRPr>
          </a:p>
        </p:txBody>
      </p:sp>
      <p:sp>
        <p:nvSpPr>
          <p:cNvPr id="11" name="Rectangle 6"/>
          <p:cNvSpPr>
            <a:spLocks noChangeArrowheads="1"/>
          </p:cNvSpPr>
          <p:nvPr/>
        </p:nvSpPr>
        <p:spPr bwMode="auto">
          <a:xfrm>
            <a:off x="591318" y="5352996"/>
            <a:ext cx="83630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s-MX" altLang="es-MX" sz="2800" b="0" i="0" u="none" strike="noStrike" kern="120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rPr>
              <a:t>2012   </a:t>
            </a:r>
            <a:r>
              <a:rPr kumimoji="0" lang="es-MX" altLang="es-MX" sz="2800" b="0" i="0" u="none" strike="noStrike" kern="1200" cap="none" spc="0" normalizeH="0" baseline="0" noProof="0" dirty="0" err="1">
                <a:ln>
                  <a:noFill/>
                </a:ln>
                <a:solidFill>
                  <a:srgbClr val="000000"/>
                </a:solidFill>
                <a:effectLst/>
                <a:uLnTx/>
                <a:uFillTx/>
                <a:latin typeface="+mn-lt"/>
                <a:ea typeface="Arial Unicode MS" panose="020B0604020202020204" pitchFamily="34" charset="-128"/>
                <a:cs typeface="Arial Unicode MS" panose="020B0604020202020204" pitchFamily="34" charset="-128"/>
              </a:rPr>
              <a:t>Itztli</a:t>
            </a:r>
            <a:r>
              <a:rPr kumimoji="0" lang="es-MX" altLang="es-MX" sz="2800" b="0" i="0" u="none" strike="noStrike" kern="120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rPr>
              <a:t> García Salas     </a:t>
            </a:r>
            <a:r>
              <a:rPr kumimoji="0" lang="es-ES" altLang="es-MX" sz="2800" b="0" i="0" u="none" strike="noStrike" kern="120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rPr>
              <a:t>Horacio Alberto García Salas</a:t>
            </a:r>
            <a:br>
              <a:rPr kumimoji="0" lang="es-ES" altLang="es-MX" sz="3200" b="0" i="0" u="none" strike="noStrike" kern="120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rPr>
            </a:br>
            <a:r>
              <a:rPr kumimoji="0" lang="es-ES"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Modelo Generativo de Composición Melódica con Expresividad</a:t>
            </a:r>
            <a:endParaRPr kumimoji="0" lang="es-ES" altLang="es-MX" sz="2400" b="0" i="0" u="none" strike="noStrike" kern="1200" cap="none" spc="0" normalizeH="0" baseline="0" noProof="0" dirty="0">
              <a:ln>
                <a:noFill/>
              </a:ln>
              <a:solidFill>
                <a:srgbClr val="000000"/>
              </a:solidFill>
              <a:effectLst/>
              <a:uLnTx/>
              <a:uFillTx/>
              <a:latin typeface="+mn-lt"/>
              <a:ea typeface="Arial Unicode MS" panose="020B0604020202020204" pitchFamily="34" charset="-128"/>
              <a:cs typeface="Arial Unicode MS" panose="020B0604020202020204" pitchFamily="34" charset="-128"/>
            </a:endParaRPr>
          </a:p>
        </p:txBody>
      </p:sp>
      <p:sp>
        <p:nvSpPr>
          <p:cNvPr id="12" name="Rectangle 7"/>
          <p:cNvSpPr>
            <a:spLocks noChangeArrowheads="1"/>
          </p:cNvSpPr>
          <p:nvPr/>
        </p:nvSpPr>
        <p:spPr bwMode="auto">
          <a:xfrm>
            <a:off x="138722" y="4201463"/>
            <a:ext cx="8458200"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defTabSz="914400" rtl="0" eaLnBrk="1" fontAlgn="base" latinLnBrk="0" hangingPunct="1">
              <a:lnSpc>
                <a:spcPct val="100000"/>
              </a:lnSpc>
              <a:spcBef>
                <a:spcPct val="50000"/>
              </a:spcBef>
              <a:spcAft>
                <a:spcPct val="0"/>
              </a:spcAft>
              <a:buClrTx/>
              <a:buSzTx/>
              <a:buFontTx/>
              <a:buNone/>
              <a:tabLst/>
              <a:defRPr/>
            </a:pPr>
            <a:r>
              <a:rPr kumimoji="0" lang="en-US" altLang="es-MX" sz="28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Rodolfo Romero Herrera</a:t>
            </a:r>
          </a:p>
          <a:p>
            <a:pPr marL="0" marR="0" lvl="0" indent="0" defTabSz="914400" rtl="0" eaLnBrk="1" fontAlgn="base" latinLnBrk="0" hangingPunct="1">
              <a:lnSpc>
                <a:spcPct val="100000"/>
              </a:lnSpc>
              <a:spcBef>
                <a:spcPct val="0"/>
              </a:spcBef>
              <a:spcAft>
                <a:spcPct val="0"/>
              </a:spcAft>
              <a:buClrTx/>
              <a:buSzTx/>
              <a:buFontTx/>
              <a:buNone/>
              <a:tabLst/>
              <a:defRPr/>
            </a:pPr>
            <a:r>
              <a:rPr kumimoji="0" lang="es-MX"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Área de Investigación en </a:t>
            </a:r>
            <a:r>
              <a:rPr kumimoji="0" lang="en-US" altLang="es-MX" sz="2400" b="0" i="0" u="none" strike="noStrike" kern="1200" cap="none" spc="0" normalizeH="0" baseline="0" noProof="0" dirty="0" err="1">
                <a:ln>
                  <a:noFill/>
                </a:ln>
                <a:solidFill>
                  <a:srgbClr val="000000"/>
                </a:solidFill>
                <a:effectLst/>
                <a:uLnTx/>
                <a:uFillTx/>
                <a:latin typeface="+mn-lt"/>
                <a:ea typeface="+mn-ea"/>
                <a:cs typeface="Times New Roman" panose="02020603050405020304" pitchFamily="18" charset="0"/>
              </a:rPr>
              <a:t>Sistemas</a:t>
            </a:r>
            <a:r>
              <a:rPr kumimoji="0" lang="en-US"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 </a:t>
            </a:r>
            <a:r>
              <a:rPr kumimoji="0" lang="en-US" altLang="es-MX" sz="2400" b="0" i="0" u="none" strike="noStrike" kern="1200" cap="none" spc="0" normalizeH="0" baseline="0" noProof="0" dirty="0" err="1">
                <a:ln>
                  <a:noFill/>
                </a:ln>
                <a:solidFill>
                  <a:srgbClr val="000000"/>
                </a:solidFill>
                <a:effectLst/>
                <a:uLnTx/>
                <a:uFillTx/>
                <a:latin typeface="+mn-lt"/>
                <a:ea typeface="+mn-ea"/>
                <a:cs typeface="Times New Roman" panose="02020603050405020304" pitchFamily="18" charset="0"/>
              </a:rPr>
              <a:t>Afectivos</a:t>
            </a:r>
            <a:r>
              <a:rPr kumimoji="0" lang="en-US"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  </a:t>
            </a:r>
            <a:r>
              <a:rPr kumimoji="0" lang="en-US" altLang="es-MX" sz="2400" b="0" i="0" u="none" strike="noStrike" kern="1200" cap="none" spc="0" normalizeH="0" baseline="0" noProof="0" dirty="0" err="1">
                <a:ln>
                  <a:noFill/>
                </a:ln>
                <a:solidFill>
                  <a:srgbClr val="000000"/>
                </a:solidFill>
                <a:effectLst/>
                <a:uLnTx/>
                <a:uFillTx/>
                <a:latin typeface="+mn-lt"/>
                <a:ea typeface="+mn-ea"/>
                <a:cs typeface="Times New Roman" panose="02020603050405020304" pitchFamily="18" charset="0"/>
              </a:rPr>
              <a:t>ESCOM</a:t>
            </a:r>
            <a:r>
              <a:rPr kumimoji="0" lang="en-US"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rPr>
              <a:t> del </a:t>
            </a:r>
            <a:r>
              <a:rPr kumimoji="0" lang="en-US" altLang="es-MX" sz="2400" b="0" i="0" u="none" strike="noStrike" kern="1200" cap="none" spc="0" normalizeH="0" baseline="0" noProof="0" dirty="0" err="1">
                <a:ln>
                  <a:noFill/>
                </a:ln>
                <a:solidFill>
                  <a:srgbClr val="000000"/>
                </a:solidFill>
                <a:effectLst/>
                <a:uLnTx/>
                <a:uFillTx/>
                <a:latin typeface="+mn-lt"/>
                <a:ea typeface="+mn-ea"/>
                <a:cs typeface="Times New Roman" panose="02020603050405020304" pitchFamily="18" charset="0"/>
              </a:rPr>
              <a:t>IPN</a:t>
            </a:r>
            <a:endParaRPr kumimoji="0" lang="es-ES" altLang="es-MX" sz="2400" b="0" i="0" u="none" strike="noStrike" kern="1200" cap="none" spc="0" normalizeH="0" baseline="0" noProof="0" dirty="0">
              <a:ln>
                <a:noFill/>
              </a:ln>
              <a:solidFill>
                <a:srgbClr val="000000"/>
              </a:solidFill>
              <a:effectLst/>
              <a:uLnTx/>
              <a:uFillTx/>
              <a:latin typeface="+mn-lt"/>
              <a:ea typeface="+mn-ea"/>
              <a:cs typeface="Times New Roman" panose="02020603050405020304" pitchFamily="18" charset="0"/>
            </a:endParaRPr>
          </a:p>
        </p:txBody>
      </p:sp>
      <p:sp>
        <p:nvSpPr>
          <p:cNvPr id="4" name="Marcador de número de diapositiva 3"/>
          <p:cNvSpPr>
            <a:spLocks noGrp="1"/>
          </p:cNvSpPr>
          <p:nvPr>
            <p:ph type="sldNum" sz="quarter" idx="12"/>
          </p:nvPr>
        </p:nvSpPr>
        <p:spPr/>
        <p:txBody>
          <a:bodyPr/>
          <a:lstStyle/>
          <a:p>
            <a:pPr>
              <a:defRPr/>
            </a:pPr>
            <a:fld id="{FB25BE8B-ED62-4896-9465-A624811684D2}" type="slidenum">
              <a:rPr lang="es-ES" altLang="es-MX" smtClean="0"/>
              <a:pPr>
                <a:defRPr/>
              </a:pPr>
              <a:t>10</a:t>
            </a:fld>
            <a:endParaRPr lang="es-ES" altLang="es-MX"/>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109538"/>
            <a:ext cx="9144000" cy="637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a:spcBef>
                <a:spcPct val="50000"/>
              </a:spcBef>
              <a:buFontTx/>
              <a:buNone/>
            </a:pPr>
            <a:r>
              <a:rPr lang="en-US" altLang="es-MX" sz="3000"/>
              <a:t>El </a:t>
            </a:r>
            <a:r>
              <a:rPr lang="es-MX" altLang="es-MX" sz="3000"/>
              <a:t>área</a:t>
            </a:r>
            <a:r>
              <a:rPr lang="en-US" altLang="es-MX" sz="3000"/>
              <a:t> de </a:t>
            </a:r>
            <a:r>
              <a:rPr lang="es-MX" altLang="es-MX" sz="3000"/>
              <a:t>los</a:t>
            </a:r>
            <a:r>
              <a:rPr lang="en-US" altLang="es-MX" sz="3000"/>
              <a:t> </a:t>
            </a:r>
            <a:r>
              <a:rPr lang="es-ES" altLang="es-MX" sz="3000"/>
              <a:t>sistemas</a:t>
            </a:r>
            <a:r>
              <a:rPr lang="en-US" altLang="es-MX" sz="3000"/>
              <a:t> afectivos </a:t>
            </a:r>
            <a:r>
              <a:rPr lang="en-US" altLang="es-MX" sz="3000">
                <a:ea typeface="Arial Unicode MS" panose="020B0604020202020204" pitchFamily="34" charset="-128"/>
                <a:cs typeface="Arial Unicode MS" panose="020B0604020202020204" pitchFamily="34" charset="-128"/>
              </a:rPr>
              <a:t>(Saf)</a:t>
            </a:r>
            <a:r>
              <a:rPr lang="en-US" altLang="es-MX" sz="3000"/>
              <a:t> es relativamente nueva, pero ya existe una gran </a:t>
            </a:r>
            <a:r>
              <a:rPr lang="en-US" altLang="es-MX" sz="3000" noProof="1"/>
              <a:t>cantidad</a:t>
            </a:r>
            <a:r>
              <a:rPr lang="en-US" altLang="es-MX" sz="3000"/>
              <a:t> de productos en el mercado que toman en cuenta los sentimientos de los usuarios para su funcionamiento, principalmente en el área de la Informática Educativa y en el área de los Videojuegos.</a:t>
            </a:r>
          </a:p>
          <a:p>
            <a:pPr algn="ctr">
              <a:lnSpc>
                <a:spcPct val="0"/>
              </a:lnSpc>
              <a:spcBef>
                <a:spcPct val="0"/>
              </a:spcBef>
              <a:buFontTx/>
              <a:buNone/>
            </a:pPr>
            <a:endParaRPr lang="en-US" altLang="es-MX" sz="3000"/>
          </a:p>
          <a:p>
            <a:pPr algn="ctr">
              <a:spcBef>
                <a:spcPct val="50000"/>
              </a:spcBef>
              <a:buFontTx/>
              <a:buNone/>
            </a:pPr>
            <a:endParaRPr lang="en-US" altLang="es-MX" sz="1000"/>
          </a:p>
          <a:p>
            <a:pPr algn="ctr">
              <a:spcBef>
                <a:spcPct val="0"/>
              </a:spcBef>
              <a:buFontTx/>
              <a:buNone/>
            </a:pPr>
            <a:r>
              <a:rPr lang="en-US" altLang="es-MX" sz="3000"/>
              <a:t>Y cada vez existen mas y mas aplicaciones, dandose el caso de que cada vez mas productos como sistemas, aplicaciones, robots, carros, </a:t>
            </a:r>
            <a:r>
              <a:rPr lang="es-MX" altLang="es-MX" sz="3000"/>
              <a:t>celulares</a:t>
            </a:r>
            <a:r>
              <a:rPr lang="en-US" altLang="es-MX" sz="3000"/>
              <a:t>, </a:t>
            </a:r>
            <a:r>
              <a:rPr lang="es-MX" altLang="es-MX" sz="3000"/>
              <a:t>televisores</a:t>
            </a:r>
            <a:r>
              <a:rPr lang="en-US" altLang="es-MX" sz="3000"/>
              <a:t>, </a:t>
            </a:r>
            <a:r>
              <a:rPr lang="es-MX" altLang="es-MX" sz="3000"/>
              <a:t>buscadores en red</a:t>
            </a:r>
            <a:r>
              <a:rPr lang="en-US" altLang="es-MX" sz="3000"/>
              <a:t>, interfaces </a:t>
            </a:r>
            <a:r>
              <a:rPr lang="es-MX" altLang="es-MX" sz="3000"/>
              <a:t>en</a:t>
            </a:r>
            <a:r>
              <a:rPr lang="en-US" altLang="es-MX" sz="3000"/>
              <a:t> linea, etc.</a:t>
            </a:r>
          </a:p>
          <a:p>
            <a:pPr algn="ctr">
              <a:spcBef>
                <a:spcPct val="0"/>
              </a:spcBef>
              <a:buFontTx/>
              <a:buNone/>
            </a:pPr>
            <a:r>
              <a:rPr lang="en-US" altLang="es-MX" sz="3000"/>
              <a:t>Buscan tener mecanismos de interaccion mas amigables</a:t>
            </a:r>
          </a:p>
          <a:p>
            <a:pPr algn="ctr">
              <a:spcBef>
                <a:spcPct val="0"/>
              </a:spcBef>
              <a:buFontTx/>
              <a:buNone/>
            </a:pPr>
            <a:r>
              <a:rPr lang="en-US" altLang="es-MX" sz="3000"/>
              <a:t>Convirtiendose en un gran negocion y Fuente de investigación</a:t>
            </a:r>
          </a:p>
        </p:txBody>
      </p:sp>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11</a:t>
            </a:fld>
            <a:endParaRPr lang="es-ES" altLang="es-MX"/>
          </a:p>
        </p:txBody>
      </p:sp>
    </p:spTree>
    <p:extLst>
      <p:ext uri="{BB962C8B-B14F-4D97-AF65-F5344CB8AC3E}">
        <p14:creationId xmlns:p14="http://schemas.microsoft.com/office/powerpoint/2010/main" val="794827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12</a:t>
            </a:fld>
            <a:endParaRPr lang="es-ES" altLang="es-MX"/>
          </a:p>
        </p:txBody>
      </p:sp>
      <p:sp>
        <p:nvSpPr>
          <p:cNvPr id="3" name="Rectángulo 2"/>
          <p:cNvSpPr/>
          <p:nvPr/>
        </p:nvSpPr>
        <p:spPr>
          <a:xfrm>
            <a:off x="395536" y="0"/>
            <a:ext cx="6840760" cy="1380378"/>
          </a:xfrm>
          <a:prstGeom prst="rect">
            <a:avLst/>
          </a:prstGeom>
        </p:spPr>
        <p:txBody>
          <a:bodyPr wrap="square">
            <a:spAutoFit/>
          </a:bodyPr>
          <a:lstStyle/>
          <a:p>
            <a:pPr algn="ctr">
              <a:lnSpc>
                <a:spcPct val="107000"/>
              </a:lnSpc>
              <a:spcAft>
                <a:spcPts val="800"/>
              </a:spcAft>
            </a:pPr>
            <a:r>
              <a:rPr lang="es-ES" sz="4000" b="1" dirty="0">
                <a:latin typeface="Calibri" panose="020F0502020204030204" pitchFamily="34" charset="0"/>
                <a:ea typeface="Times New Roman" panose="02020603050405020304" pitchFamily="18" charset="0"/>
              </a:rPr>
              <a:t>Algunas áreas relacionadas con los Sistemas Afectivos</a:t>
            </a:r>
            <a:endParaRPr lang="es-MX" sz="4000" b="1" dirty="0">
              <a:latin typeface="Calibri" panose="020F0502020204030204" pitchFamily="34" charset="0"/>
              <a:ea typeface="Times New Roman" panose="02020603050405020304" pitchFamily="18" charset="0"/>
            </a:endParaRPr>
          </a:p>
        </p:txBody>
      </p:sp>
      <p:sp>
        <p:nvSpPr>
          <p:cNvPr id="4" name="Rectángulo 3"/>
          <p:cNvSpPr/>
          <p:nvPr/>
        </p:nvSpPr>
        <p:spPr>
          <a:xfrm>
            <a:off x="1259632" y="1392850"/>
            <a:ext cx="7056784" cy="5465150"/>
          </a:xfrm>
          <a:prstGeom prst="rect">
            <a:avLst/>
          </a:prstGeom>
        </p:spPr>
        <p:txBody>
          <a:bodyPr wrap="square">
            <a:spAutoFit/>
          </a:bodyPr>
          <a:lstStyle/>
          <a:p>
            <a:pPr>
              <a:lnSpc>
                <a:spcPct val="107000"/>
              </a:lnSpc>
              <a:spcAft>
                <a:spcPts val="800"/>
              </a:spcAft>
            </a:pPr>
            <a:r>
              <a:rPr lang="es-ES" b="1" dirty="0">
                <a:latin typeface="Calibri" panose="020F0502020204030204" pitchFamily="34" charset="0"/>
                <a:ea typeface="Times New Roman" panose="02020603050405020304" pitchFamily="18" charset="0"/>
              </a:rPr>
              <a:t>Diseño Lógico</a:t>
            </a:r>
            <a:endParaRPr lang="es-MX" b="1" dirty="0">
              <a:latin typeface="Calibri" panose="020F0502020204030204" pitchFamily="34" charset="0"/>
              <a:ea typeface="Times New Roman" panose="02020603050405020304" pitchFamily="18" charset="0"/>
            </a:endParaRPr>
          </a:p>
          <a:p>
            <a:pPr lvl="2">
              <a:lnSpc>
                <a:spcPct val="107000"/>
              </a:lnSpc>
              <a:spcAft>
                <a:spcPts val="800"/>
              </a:spcAft>
            </a:pPr>
            <a:r>
              <a:rPr lang="es-ES" b="1" dirty="0">
                <a:latin typeface="Calibri" panose="020F0502020204030204" pitchFamily="34" charset="0"/>
                <a:ea typeface="Times New Roman" panose="02020603050405020304" pitchFamily="18" charset="0"/>
              </a:rPr>
              <a:t>Arquitectura, </a:t>
            </a:r>
            <a:endParaRPr lang="es-MX" b="1" dirty="0">
              <a:latin typeface="Calibri" panose="020F0502020204030204" pitchFamily="34" charset="0"/>
              <a:ea typeface="Times New Roman" panose="02020603050405020304" pitchFamily="18" charset="0"/>
            </a:endParaRPr>
          </a:p>
          <a:p>
            <a:pPr lvl="4">
              <a:lnSpc>
                <a:spcPct val="107000"/>
              </a:lnSpc>
              <a:spcAft>
                <a:spcPts val="800"/>
              </a:spcAft>
            </a:pPr>
            <a:r>
              <a:rPr lang="es-ES" b="1" dirty="0">
                <a:latin typeface="Calibri" panose="020F0502020204030204" pitchFamily="34" charset="0"/>
                <a:ea typeface="Times New Roman" panose="02020603050405020304" pitchFamily="18" charset="0"/>
              </a:rPr>
              <a:t>Urbanismo,</a:t>
            </a:r>
            <a:endParaRPr lang="es-MX" b="1" dirty="0">
              <a:latin typeface="Calibri" panose="020F0502020204030204" pitchFamily="34" charset="0"/>
              <a:ea typeface="Times New Roman" panose="02020603050405020304" pitchFamily="18" charset="0"/>
            </a:endParaRPr>
          </a:p>
          <a:p>
            <a:pPr lvl="6">
              <a:lnSpc>
                <a:spcPct val="107000"/>
              </a:lnSpc>
              <a:spcAft>
                <a:spcPts val="800"/>
              </a:spcAft>
            </a:pPr>
            <a:r>
              <a:rPr lang="es-ES" b="1" dirty="0">
                <a:latin typeface="Calibri" panose="020F0502020204030204" pitchFamily="34" charset="0"/>
                <a:ea typeface="Times New Roman" panose="02020603050405020304" pitchFamily="18" charset="0"/>
              </a:rPr>
              <a:t>Ecología</a:t>
            </a:r>
            <a:endParaRPr lang="es-MX" b="1" dirty="0">
              <a:latin typeface="Calibri" panose="020F0502020204030204" pitchFamily="34" charset="0"/>
              <a:ea typeface="Times New Roman" panose="02020603050405020304" pitchFamily="18" charset="0"/>
            </a:endParaRPr>
          </a:p>
          <a:p>
            <a:pPr lvl="6">
              <a:lnSpc>
                <a:spcPct val="107000"/>
              </a:lnSpc>
              <a:spcAft>
                <a:spcPts val="800"/>
              </a:spcAft>
            </a:pPr>
            <a:r>
              <a:rPr lang="es-ES" b="1" dirty="0">
                <a:latin typeface="Calibri" panose="020F0502020204030204" pitchFamily="34" charset="0"/>
                <a:ea typeface="Times New Roman" panose="02020603050405020304" pitchFamily="18" charset="0"/>
              </a:rPr>
              <a:t>Ergonomía, </a:t>
            </a:r>
            <a:endParaRPr lang="es-MX" b="1" dirty="0">
              <a:latin typeface="Calibri" panose="020F0502020204030204" pitchFamily="34" charset="0"/>
              <a:ea typeface="Times New Roman" panose="02020603050405020304" pitchFamily="18" charset="0"/>
            </a:endParaRPr>
          </a:p>
          <a:p>
            <a:pPr lvl="4">
              <a:lnSpc>
                <a:spcPct val="107000"/>
              </a:lnSpc>
              <a:spcAft>
                <a:spcPts val="800"/>
              </a:spcAft>
            </a:pPr>
            <a:r>
              <a:rPr lang="es-ES" b="1" dirty="0">
                <a:latin typeface="Calibri" panose="020F0502020204030204" pitchFamily="34" charset="0"/>
                <a:ea typeface="Times New Roman" panose="02020603050405020304" pitchFamily="18" charset="0"/>
              </a:rPr>
              <a:t>Sociología,</a:t>
            </a:r>
            <a:endParaRPr lang="es-MX" b="1" dirty="0">
              <a:latin typeface="Calibri" panose="020F0502020204030204" pitchFamily="34" charset="0"/>
              <a:ea typeface="Times New Roman" panose="02020603050405020304" pitchFamily="18" charset="0"/>
            </a:endParaRPr>
          </a:p>
          <a:p>
            <a:pPr lvl="2">
              <a:lnSpc>
                <a:spcPct val="107000"/>
              </a:lnSpc>
              <a:spcAft>
                <a:spcPts val="800"/>
              </a:spcAft>
            </a:pPr>
            <a:r>
              <a:rPr lang="es-ES" b="1" dirty="0">
                <a:latin typeface="Calibri" panose="020F0502020204030204" pitchFamily="34" charset="0"/>
                <a:ea typeface="Times New Roman" panose="02020603050405020304" pitchFamily="18" charset="0"/>
              </a:rPr>
              <a:t>Psicología,</a:t>
            </a:r>
            <a:endParaRPr lang="es-MX" b="1" dirty="0">
              <a:latin typeface="Calibri" panose="020F0502020204030204" pitchFamily="34" charset="0"/>
              <a:ea typeface="Times New Roman" panose="02020603050405020304" pitchFamily="18" charset="0"/>
            </a:endParaRPr>
          </a:p>
          <a:p>
            <a:pPr>
              <a:lnSpc>
                <a:spcPct val="107000"/>
              </a:lnSpc>
              <a:spcAft>
                <a:spcPts val="800"/>
              </a:spcAft>
            </a:pPr>
            <a:r>
              <a:rPr lang="es-ES" b="1" dirty="0">
                <a:latin typeface="Calibri" panose="020F0502020204030204" pitchFamily="34" charset="0"/>
                <a:ea typeface="Times New Roman" panose="02020603050405020304" pitchFamily="18" charset="0"/>
              </a:rPr>
              <a:t>Música, </a:t>
            </a:r>
            <a:endParaRPr lang="es-MX" b="1" dirty="0">
              <a:latin typeface="Calibri" panose="020F0502020204030204" pitchFamily="34" charset="0"/>
              <a:ea typeface="Times New Roman" panose="02020603050405020304" pitchFamily="18" charset="0"/>
            </a:endParaRPr>
          </a:p>
          <a:p>
            <a:pPr>
              <a:lnSpc>
                <a:spcPct val="107000"/>
              </a:lnSpc>
              <a:spcAft>
                <a:spcPts val="800"/>
              </a:spcAft>
            </a:pPr>
            <a:r>
              <a:rPr lang="es-ES" b="1" dirty="0">
                <a:latin typeface="Calibri" panose="020F0502020204030204" pitchFamily="34" charset="0"/>
                <a:ea typeface="Times New Roman" panose="02020603050405020304" pitchFamily="18" charset="0"/>
              </a:rPr>
              <a:t>Generadores de textos, poetas, escritores, redactores</a:t>
            </a:r>
            <a:endParaRPr lang="es-MX" b="1" dirty="0">
              <a:latin typeface="Calibri" panose="020F0502020204030204" pitchFamily="34" charset="0"/>
              <a:ea typeface="Times New Roman" panose="02020603050405020304" pitchFamily="18" charset="0"/>
            </a:endParaRPr>
          </a:p>
          <a:p>
            <a:pPr lvl="2">
              <a:lnSpc>
                <a:spcPct val="107000"/>
              </a:lnSpc>
              <a:spcAft>
                <a:spcPts val="800"/>
              </a:spcAft>
            </a:pPr>
            <a:r>
              <a:rPr lang="es-ES" b="1" dirty="0">
                <a:latin typeface="Calibri" panose="020F0502020204030204" pitchFamily="34" charset="0"/>
                <a:ea typeface="Times New Roman" panose="02020603050405020304" pitchFamily="18" charset="0"/>
              </a:rPr>
              <a:t>Informática Educativa</a:t>
            </a:r>
            <a:endParaRPr lang="es-MX" b="1" dirty="0">
              <a:latin typeface="Calibri" panose="020F0502020204030204" pitchFamily="34" charset="0"/>
              <a:ea typeface="Times New Roman" panose="02020603050405020304" pitchFamily="18" charset="0"/>
            </a:endParaRPr>
          </a:p>
          <a:p>
            <a:pPr lvl="4">
              <a:lnSpc>
                <a:spcPct val="107000"/>
              </a:lnSpc>
              <a:spcAft>
                <a:spcPts val="800"/>
              </a:spcAft>
            </a:pPr>
            <a:r>
              <a:rPr lang="es-ES" b="1" dirty="0">
                <a:latin typeface="Calibri" panose="020F0502020204030204" pitchFamily="34" charset="0"/>
                <a:ea typeface="Times New Roman" panose="02020603050405020304" pitchFamily="18" charset="0"/>
              </a:rPr>
              <a:t>Videojuego </a:t>
            </a:r>
            <a:endParaRPr lang="es-MX" dirty="0"/>
          </a:p>
        </p:txBody>
      </p:sp>
    </p:spTree>
    <p:extLst>
      <p:ext uri="{BB962C8B-B14F-4D97-AF65-F5344CB8AC3E}">
        <p14:creationId xmlns:p14="http://schemas.microsoft.com/office/powerpoint/2010/main" val="1838866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13</a:t>
            </a:fld>
            <a:endParaRPr lang="es-ES" altLang="es-MX"/>
          </a:p>
        </p:txBody>
      </p:sp>
      <p:sp>
        <p:nvSpPr>
          <p:cNvPr id="3" name="Rectángulo 2"/>
          <p:cNvSpPr/>
          <p:nvPr/>
        </p:nvSpPr>
        <p:spPr>
          <a:xfrm>
            <a:off x="1115616" y="692696"/>
            <a:ext cx="6408712" cy="2734531"/>
          </a:xfrm>
          <a:prstGeom prst="rect">
            <a:avLst/>
          </a:prstGeom>
        </p:spPr>
        <p:txBody>
          <a:bodyPr wrap="square">
            <a:spAutoFit/>
          </a:bodyPr>
          <a:lstStyle/>
          <a:p>
            <a:pPr>
              <a:lnSpc>
                <a:spcPct val="107000"/>
              </a:lnSpc>
              <a:spcAft>
                <a:spcPts val="800"/>
              </a:spcAft>
            </a:pPr>
            <a:r>
              <a:rPr lang="es-ES" sz="4000" b="1" dirty="0">
                <a:latin typeface="Calibri" panose="020F0502020204030204" pitchFamily="34" charset="0"/>
                <a:ea typeface="Times New Roman" panose="02020603050405020304" pitchFamily="18" charset="0"/>
              </a:rPr>
              <a:t>Interactividad</a:t>
            </a:r>
            <a:endParaRPr lang="es-MX" sz="4000" b="1" dirty="0">
              <a:latin typeface="Calibri" panose="020F0502020204030204" pitchFamily="34" charset="0"/>
              <a:ea typeface="Times New Roman" panose="02020603050405020304" pitchFamily="18" charset="0"/>
            </a:endParaRPr>
          </a:p>
          <a:p>
            <a:pPr>
              <a:lnSpc>
                <a:spcPct val="107000"/>
              </a:lnSpc>
              <a:spcAft>
                <a:spcPts val="800"/>
              </a:spcAft>
            </a:pPr>
            <a:r>
              <a:rPr lang="es-ES" sz="3600" dirty="0">
                <a:latin typeface="Calibri" panose="020F0502020204030204" pitchFamily="34" charset="0"/>
                <a:ea typeface="Times New Roman" panose="02020603050405020304" pitchFamily="18" charset="0"/>
              </a:rPr>
              <a:t>A que velocidad nos movemos </a:t>
            </a:r>
            <a:endParaRPr lang="es-MX" sz="3600" dirty="0">
              <a:latin typeface="Calibri" panose="020F0502020204030204" pitchFamily="34" charset="0"/>
              <a:ea typeface="Times New Roman" panose="02020603050405020304" pitchFamily="18" charset="0"/>
            </a:endParaRPr>
          </a:p>
          <a:p>
            <a:pPr>
              <a:lnSpc>
                <a:spcPct val="107000"/>
              </a:lnSpc>
              <a:spcAft>
                <a:spcPts val="800"/>
              </a:spcAft>
            </a:pPr>
            <a:r>
              <a:rPr lang="es-ES" sz="3600" dirty="0">
                <a:latin typeface="Calibri" panose="020F0502020204030204" pitchFamily="34" charset="0"/>
                <a:ea typeface="Times New Roman" panose="02020603050405020304" pitchFamily="18" charset="0"/>
              </a:rPr>
              <a:t>Generaciones con interacciones cada vez más rápidas</a:t>
            </a:r>
            <a:endParaRPr lang="es-MX" sz="36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051109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14</a:t>
            </a:fld>
            <a:endParaRPr lang="es-ES" altLang="es-MX"/>
          </a:p>
        </p:txBody>
      </p:sp>
      <p:sp>
        <p:nvSpPr>
          <p:cNvPr id="3" name="Rectángulo 2"/>
          <p:cNvSpPr/>
          <p:nvPr/>
        </p:nvSpPr>
        <p:spPr>
          <a:xfrm>
            <a:off x="1043608" y="116632"/>
            <a:ext cx="7126560" cy="3305777"/>
          </a:xfrm>
          <a:prstGeom prst="rect">
            <a:avLst/>
          </a:prstGeom>
        </p:spPr>
        <p:txBody>
          <a:bodyPr wrap="square">
            <a:spAutoFit/>
          </a:bodyPr>
          <a:lstStyle/>
          <a:p>
            <a:pPr algn="ctr">
              <a:lnSpc>
                <a:spcPct val="107000"/>
              </a:lnSpc>
              <a:spcAft>
                <a:spcPts val="800"/>
              </a:spcAft>
            </a:pPr>
            <a:r>
              <a:rPr lang="en-US" sz="3200" dirty="0">
                <a:latin typeface="Calibri" panose="020F0502020204030204" pitchFamily="34" charset="0"/>
                <a:ea typeface="Times New Roman" panose="02020603050405020304" pitchFamily="18" charset="0"/>
              </a:rPr>
              <a:t>Smart system </a:t>
            </a:r>
            <a:endParaRPr lang="es-MX" sz="3200" dirty="0">
              <a:latin typeface="Calibri" panose="020F0502020204030204" pitchFamily="34" charset="0"/>
              <a:ea typeface="Times New Roman" panose="02020603050405020304" pitchFamily="18" charset="0"/>
            </a:endParaRPr>
          </a:p>
          <a:p>
            <a:pPr algn="ctr">
              <a:lnSpc>
                <a:spcPct val="107000"/>
              </a:lnSpc>
              <a:spcAft>
                <a:spcPts val="800"/>
              </a:spcAft>
            </a:pPr>
            <a:r>
              <a:rPr lang="en-US" sz="1800" dirty="0">
                <a:solidFill>
                  <a:srgbClr val="0563C1"/>
                </a:solidFill>
                <a:latin typeface="Calibri" panose="020F0502020204030204" pitchFamily="34" charset="0"/>
                <a:ea typeface="Times New Roman" panose="02020603050405020304" pitchFamily="18" charset="0"/>
                <a:hlinkClick r:id="rId2"/>
              </a:rPr>
              <a:t>https://en.wikipedia.org/wiki/Smart_systems</a:t>
            </a:r>
            <a:r>
              <a:rPr lang="en-US" sz="1800" dirty="0">
                <a:latin typeface="Calibri" panose="020F0502020204030204" pitchFamily="34" charset="0"/>
                <a:ea typeface="Times New Roman" panose="02020603050405020304" pitchFamily="18" charset="0"/>
              </a:rPr>
              <a:t> </a:t>
            </a:r>
          </a:p>
          <a:p>
            <a:pPr algn="ctr">
              <a:lnSpc>
                <a:spcPct val="107000"/>
              </a:lnSpc>
              <a:spcAft>
                <a:spcPts val="800"/>
              </a:spcAft>
            </a:pPr>
            <a:endParaRPr lang="es-MX" sz="1800" dirty="0">
              <a:latin typeface="Calibri" panose="020F0502020204030204" pitchFamily="34" charset="0"/>
              <a:ea typeface="Times New Roman" panose="02020603050405020304" pitchFamily="18" charset="0"/>
            </a:endParaRPr>
          </a:p>
          <a:p>
            <a:pPr algn="ctr">
              <a:lnSpc>
                <a:spcPct val="107000"/>
              </a:lnSpc>
              <a:spcAft>
                <a:spcPts val="800"/>
              </a:spcAft>
            </a:pPr>
            <a:r>
              <a:rPr lang="es-ES" sz="3200" dirty="0">
                <a:latin typeface="Calibri" panose="020F0502020204030204" pitchFamily="34" charset="0"/>
                <a:ea typeface="Times New Roman" panose="02020603050405020304" pitchFamily="18" charset="0"/>
              </a:rPr>
              <a:t>Teléfonos, tv, computadoras inteligentes</a:t>
            </a:r>
            <a:endParaRPr lang="es-MX" sz="3200" dirty="0">
              <a:latin typeface="Calibri" panose="020F0502020204030204" pitchFamily="34" charset="0"/>
              <a:ea typeface="Times New Roman" panose="02020603050405020304" pitchFamily="18" charset="0"/>
            </a:endParaRPr>
          </a:p>
          <a:p>
            <a:pPr algn="ctr">
              <a:lnSpc>
                <a:spcPct val="107000"/>
              </a:lnSpc>
              <a:spcAft>
                <a:spcPts val="800"/>
              </a:spcAft>
            </a:pPr>
            <a:r>
              <a:rPr lang="es-ES" sz="3200" dirty="0">
                <a:latin typeface="Calibri" panose="020F0502020204030204" pitchFamily="34" charset="0"/>
                <a:ea typeface="Times New Roman" panose="02020603050405020304" pitchFamily="18" charset="0"/>
              </a:rPr>
              <a:t>Realmente son sistemas afectivos</a:t>
            </a:r>
            <a:endParaRPr lang="es-MX" sz="3200" dirty="0">
              <a:latin typeface="Calibri" panose="020F0502020204030204" pitchFamily="34" charset="0"/>
              <a:ea typeface="Times New Roman" panose="02020603050405020304" pitchFamily="18" charset="0"/>
            </a:endParaRPr>
          </a:p>
          <a:p>
            <a:pPr algn="ctr">
              <a:lnSpc>
                <a:spcPct val="107000"/>
              </a:lnSpc>
              <a:spcAft>
                <a:spcPts val="800"/>
              </a:spcAft>
            </a:pPr>
            <a:r>
              <a:rPr lang="es-ES" sz="3200" dirty="0">
                <a:latin typeface="Calibri" panose="020F0502020204030204" pitchFamily="34" charset="0"/>
                <a:ea typeface="Times New Roman" panose="02020603050405020304" pitchFamily="18" charset="0"/>
              </a:rPr>
              <a:t>Y sistemas evolutivos afectivos </a:t>
            </a:r>
            <a:endParaRPr lang="es-MX" sz="3200" dirty="0">
              <a:latin typeface="Calibri" panose="020F0502020204030204" pitchFamily="34" charset="0"/>
              <a:ea typeface="Times New Roman" panose="02020603050405020304" pitchFamily="18" charset="0"/>
            </a:endParaRPr>
          </a:p>
        </p:txBody>
      </p:sp>
      <p:sp>
        <p:nvSpPr>
          <p:cNvPr id="4" name="Rectángulo 3"/>
          <p:cNvSpPr/>
          <p:nvPr/>
        </p:nvSpPr>
        <p:spPr>
          <a:xfrm>
            <a:off x="250404" y="3826870"/>
            <a:ext cx="8712968" cy="2668551"/>
          </a:xfrm>
          <a:prstGeom prst="rect">
            <a:avLst/>
          </a:prstGeom>
        </p:spPr>
        <p:txBody>
          <a:bodyPr wrap="square">
            <a:spAutoFit/>
          </a:bodyPr>
          <a:lstStyle/>
          <a:p>
            <a:pPr algn="r">
              <a:lnSpc>
                <a:spcPct val="107000"/>
              </a:lnSpc>
              <a:spcAft>
                <a:spcPts val="800"/>
              </a:spcAft>
            </a:pPr>
            <a:r>
              <a:rPr lang="es-ES" b="1" dirty="0">
                <a:solidFill>
                  <a:srgbClr val="0070C0"/>
                </a:solidFill>
                <a:latin typeface="Calibri" panose="020F0502020204030204" pitchFamily="34" charset="0"/>
                <a:ea typeface="Times New Roman" panose="02020603050405020304" pitchFamily="18" charset="0"/>
              </a:rPr>
              <a:t>Muchos de los sistemas actuales en funcionamiento, son evolutivos </a:t>
            </a:r>
            <a:endParaRPr lang="es-MX" b="1" dirty="0">
              <a:solidFill>
                <a:srgbClr val="0070C0"/>
              </a:solidFill>
              <a:latin typeface="Calibri" panose="020F0502020204030204" pitchFamily="34" charset="0"/>
              <a:ea typeface="Times New Roman" panose="02020603050405020304" pitchFamily="18" charset="0"/>
            </a:endParaRPr>
          </a:p>
          <a:p>
            <a:pPr algn="r">
              <a:lnSpc>
                <a:spcPct val="107000"/>
              </a:lnSpc>
              <a:spcAft>
                <a:spcPts val="800"/>
              </a:spcAft>
            </a:pPr>
            <a:r>
              <a:rPr lang="es-ES" b="1" dirty="0">
                <a:solidFill>
                  <a:srgbClr val="FF5D5D"/>
                </a:solidFill>
                <a:latin typeface="Calibri" panose="020F0502020204030204" pitchFamily="34" charset="0"/>
                <a:ea typeface="Times New Roman" panose="02020603050405020304" pitchFamily="18" charset="0"/>
              </a:rPr>
              <a:t>Prácticamente todos los desarrollos de nuevos sistemas, aplicaciones, interfaces, dispositivos se están desarrollando como sistemas afectivos,</a:t>
            </a:r>
            <a:endParaRPr lang="es-MX" b="1" dirty="0">
              <a:solidFill>
                <a:srgbClr val="FF5D5D"/>
              </a:solidFill>
              <a:latin typeface="Calibri" panose="020F0502020204030204" pitchFamily="34" charset="0"/>
              <a:ea typeface="Times New Roman" panose="02020603050405020304" pitchFamily="18" charset="0"/>
            </a:endParaRPr>
          </a:p>
          <a:p>
            <a:pPr algn="r">
              <a:lnSpc>
                <a:spcPct val="107000"/>
              </a:lnSpc>
              <a:spcAft>
                <a:spcPts val="800"/>
              </a:spcAft>
            </a:pPr>
            <a:r>
              <a:rPr lang="es-ES" b="1" dirty="0">
                <a:solidFill>
                  <a:srgbClr val="FF0000"/>
                </a:solidFill>
                <a:latin typeface="Calibri" panose="020F0502020204030204" pitchFamily="34" charset="0"/>
                <a:ea typeface="Times New Roman" panose="02020603050405020304" pitchFamily="18" charset="0"/>
              </a:rPr>
              <a:t>Quien no desarrolle sus sistemas como sistemas afectivos esta fuera de la jugada </a:t>
            </a:r>
            <a:endParaRPr lang="es-MX" b="1" dirty="0">
              <a:solidFill>
                <a:srgbClr val="FF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96785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0" y="549275"/>
            <a:ext cx="8839200" cy="4640263"/>
          </a:xfrm>
        </p:spPr>
        <p:txBody>
          <a:bodyPr/>
          <a:lstStyle/>
          <a:p>
            <a:pPr eaLnBrk="1" hangingPunct="1"/>
            <a:r>
              <a:rPr lang="es-MX" altLang="es-MX" sz="4000" b="1">
                <a:ea typeface="Arial Unicode MS" panose="020B0604020202020204" pitchFamily="34" charset="-128"/>
                <a:cs typeface="Arial Unicode MS" panose="020B0604020202020204" pitchFamily="34" charset="-128"/>
              </a:rPr>
              <a:t>Antecedentes</a:t>
            </a:r>
            <a:br>
              <a:rPr lang="es-MX" altLang="es-MX" sz="4000" b="1">
                <a:ea typeface="Arial Unicode MS" panose="020B0604020202020204" pitchFamily="34" charset="-128"/>
                <a:cs typeface="Arial Unicode MS" panose="020B0604020202020204" pitchFamily="34" charset="-128"/>
              </a:rPr>
            </a:br>
            <a:r>
              <a:rPr lang="es-ES" altLang="es-MX" sz="3600" b="1">
                <a:ea typeface="Arial Unicode MS" panose="020B0604020202020204" pitchFamily="34" charset="-128"/>
                <a:cs typeface="Arial Unicode MS" panose="020B0604020202020204" pitchFamily="34" charset="-128"/>
              </a:rPr>
              <a:t>Teleología</a:t>
            </a:r>
            <a:br>
              <a:rPr lang="es-ES" altLang="es-MX" sz="3600">
                <a:ea typeface="Arial Unicode MS" panose="020B0604020202020204" pitchFamily="34" charset="-128"/>
                <a:cs typeface="Arial Unicode MS" panose="020B0604020202020204" pitchFamily="34" charset="-128"/>
              </a:rPr>
            </a:br>
            <a:r>
              <a:rPr lang="es-ES" altLang="es-MX" sz="3600">
                <a:solidFill>
                  <a:srgbClr val="000000"/>
                </a:solidFill>
                <a:ea typeface="Arial Unicode MS" panose="020B0604020202020204" pitchFamily="34" charset="-128"/>
                <a:cs typeface="Arial Unicode MS" panose="020B0604020202020204" pitchFamily="34" charset="-128"/>
              </a:rPr>
              <a:t>Área de la Filosofía que  estudia los fines o propósitos</a:t>
            </a:r>
            <a:br>
              <a:rPr lang="es-ES" altLang="es-MX" sz="3600">
                <a:solidFill>
                  <a:srgbClr val="000000"/>
                </a:solidFill>
                <a:ea typeface="Arial Unicode MS" panose="020B0604020202020204" pitchFamily="34" charset="-128"/>
                <a:cs typeface="Arial Unicode MS" panose="020B0604020202020204" pitchFamily="34" charset="-128"/>
              </a:rPr>
            </a:br>
            <a:br>
              <a:rPr lang="es-ES"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Fin Básico sobrevivir</a:t>
            </a:r>
            <a:br>
              <a:rPr lang="es-ES"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Sobrevivencia del individuo y sobrevivencia de la especie</a:t>
            </a:r>
            <a:endParaRPr lang="es-ES" altLang="es-MX" sz="36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15</a:t>
            </a:fld>
            <a:endParaRPr lang="en-US" altLang="es-MX"/>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0" y="260350"/>
            <a:ext cx="8839200" cy="5835650"/>
          </a:xfrm>
        </p:spPr>
        <p:txBody>
          <a:bodyPr/>
          <a:lstStyle/>
          <a:p>
            <a:pPr eaLnBrk="1" hangingPunct="1"/>
            <a:r>
              <a:rPr lang="es-MX" altLang="es-MX" sz="2800" b="1">
                <a:ea typeface="Arial Unicode MS" panose="020B0604020202020204" pitchFamily="34" charset="-128"/>
                <a:cs typeface="Arial Unicode MS" panose="020B0604020202020204" pitchFamily="34" charset="-128"/>
              </a:rPr>
              <a:t>A partir de los años 40 del siglo XX</a:t>
            </a:r>
            <a:br>
              <a:rPr lang="es-MX" altLang="es-MX" sz="2800" b="1">
                <a:ea typeface="Arial Unicode MS" panose="020B0604020202020204" pitchFamily="34" charset="-128"/>
                <a:cs typeface="Arial Unicode MS" panose="020B0604020202020204" pitchFamily="34" charset="-128"/>
              </a:rPr>
            </a:br>
            <a:r>
              <a:rPr lang="es-ES" altLang="es-MX" sz="3200" b="1">
                <a:ea typeface="Arial Unicode MS" panose="020B0604020202020204" pitchFamily="34" charset="-128"/>
                <a:cs typeface="Arial Unicode MS" panose="020B0604020202020204" pitchFamily="34" charset="-128"/>
              </a:rPr>
              <a:t>Isaac Asimov</a:t>
            </a:r>
            <a:br>
              <a:rPr lang="es-ES" altLang="es-MX" sz="3200">
                <a:ea typeface="Arial Unicode MS" panose="020B0604020202020204" pitchFamily="34" charset="-128"/>
                <a:cs typeface="Arial Unicode MS" panose="020B0604020202020204" pitchFamily="34" charset="-128"/>
              </a:rPr>
            </a:br>
            <a:r>
              <a:rPr lang="es-ES" altLang="es-MX" sz="3200">
                <a:ea typeface="Arial Unicode MS" panose="020B0604020202020204" pitchFamily="34" charset="-128"/>
                <a:cs typeface="Arial Unicode MS" panose="020B0604020202020204" pitchFamily="34" charset="-128"/>
              </a:rPr>
              <a:t> comenzó a escribir una serie de cuentos y novelas sobre robots, donde establece varia</a:t>
            </a:r>
            <a:br>
              <a:rPr lang="es-ES" altLang="es-MX" sz="3200">
                <a:ea typeface="Arial Unicode MS" panose="020B0604020202020204" pitchFamily="34" charset="-128"/>
                <a:cs typeface="Arial Unicode MS" panose="020B0604020202020204" pitchFamily="34" charset="-128"/>
              </a:rPr>
            </a:br>
            <a:r>
              <a:rPr lang="es-ES" altLang="es-MX" sz="3200">
                <a:ea typeface="Arial Unicode MS" panose="020B0604020202020204" pitchFamily="34" charset="-128"/>
                <a:cs typeface="Arial Unicode MS" panose="020B0604020202020204" pitchFamily="34" charset="-128"/>
              </a:rPr>
              <a:t>“</a:t>
            </a:r>
            <a:r>
              <a:rPr lang="es-ES" altLang="es-MX" sz="2800">
                <a:ea typeface="Arial Unicode MS" panose="020B0604020202020204" pitchFamily="34" charset="-128"/>
                <a:cs typeface="Arial Unicode MS" panose="020B0604020202020204" pitchFamily="34" charset="-128"/>
              </a:rPr>
              <a:t>leyes de la robótica”</a:t>
            </a:r>
            <a:br>
              <a:rPr lang="es-ES" altLang="es-MX" sz="2800">
                <a:ea typeface="Arial Unicode MS" panose="020B0604020202020204" pitchFamily="34" charset="-128"/>
                <a:cs typeface="Arial Unicode MS" panose="020B0604020202020204" pitchFamily="34" charset="-128"/>
              </a:rPr>
            </a:br>
            <a:br>
              <a:rPr lang="es-ES" altLang="es-MX" sz="2800">
                <a:ea typeface="Arial Unicode MS" panose="020B0604020202020204" pitchFamily="34" charset="-128"/>
                <a:cs typeface="Arial Unicode MS" panose="020B0604020202020204" pitchFamily="34" charset="-128"/>
              </a:rPr>
            </a:br>
            <a:r>
              <a:rPr lang="es-ES" altLang="es-MX" sz="2800">
                <a:ea typeface="Arial Unicode MS" panose="020B0604020202020204" pitchFamily="34" charset="-128"/>
                <a:cs typeface="Arial Unicode MS" panose="020B0604020202020204" pitchFamily="34" charset="-128"/>
              </a:rPr>
              <a:t>En estos trabajos </a:t>
            </a:r>
            <a:br>
              <a:rPr lang="es-ES" altLang="es-MX" sz="2800">
                <a:ea typeface="Arial Unicode MS" panose="020B0604020202020204" pitchFamily="34" charset="-128"/>
                <a:cs typeface="Arial Unicode MS" panose="020B0604020202020204" pitchFamily="34" charset="-128"/>
              </a:rPr>
            </a:br>
            <a:r>
              <a:rPr lang="es-ES" altLang="es-MX" sz="2800" b="1">
                <a:ea typeface="Arial Unicode MS" panose="020B0604020202020204" pitchFamily="34" charset="-128"/>
                <a:cs typeface="Arial Unicode MS" panose="020B0604020202020204" pitchFamily="34" charset="-128"/>
              </a:rPr>
              <a:t>Asimov</a:t>
            </a:r>
            <a:br>
              <a:rPr lang="es-ES" altLang="es-MX" sz="2800" b="1">
                <a:ea typeface="Arial Unicode MS" panose="020B0604020202020204" pitchFamily="34" charset="-128"/>
                <a:cs typeface="Arial Unicode MS" panose="020B0604020202020204" pitchFamily="34" charset="-128"/>
              </a:rPr>
            </a:br>
            <a:br>
              <a:rPr lang="es-ES" altLang="es-MX" sz="1400" b="1">
                <a:ea typeface="Arial Unicode MS" panose="020B0604020202020204" pitchFamily="34" charset="-128"/>
                <a:cs typeface="Arial Unicode MS" panose="020B0604020202020204" pitchFamily="34" charset="-128"/>
              </a:rPr>
            </a:br>
            <a:r>
              <a:rPr lang="es-ES" altLang="es-MX" sz="2800" b="1">
                <a:ea typeface="Arial Unicode MS" panose="020B0604020202020204" pitchFamily="34" charset="-128"/>
                <a:cs typeface="Arial Unicode MS" panose="020B0604020202020204" pitchFamily="34" charset="-128"/>
              </a:rPr>
              <a:t>muestra que no importa cuantas leyes establezca, tarde o temprano ocurrirá algo que no esta cubierto por estas, leyes</a:t>
            </a:r>
            <a:br>
              <a:rPr lang="es-ES" altLang="es-MX" sz="2800">
                <a:ea typeface="Arial Unicode MS" panose="020B0604020202020204" pitchFamily="34" charset="-128"/>
                <a:cs typeface="Arial Unicode MS" panose="020B0604020202020204" pitchFamily="34" charset="-128"/>
              </a:rPr>
            </a:br>
            <a:br>
              <a:rPr lang="es-MX" altLang="es-MX" sz="1000">
                <a:ea typeface="Arial Unicode MS" panose="020B0604020202020204" pitchFamily="34" charset="-128"/>
                <a:cs typeface="Arial Unicode MS" panose="020B0604020202020204" pitchFamily="34" charset="-128"/>
              </a:rPr>
            </a:br>
            <a:endParaRPr lang="es-ES" altLang="es-MX" sz="2800"/>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16</a:t>
            </a:fld>
            <a:endParaRPr lang="en-US" altLang="es-MX"/>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555625" y="0"/>
            <a:ext cx="8588375" cy="4192588"/>
          </a:xfrm>
        </p:spPr>
        <p:txBody>
          <a:bodyPr>
            <a:normAutofit fontScale="90000"/>
          </a:bodyPr>
          <a:lstStyle/>
          <a:p>
            <a:pPr eaLnBrk="1" hangingPunct="1"/>
            <a:r>
              <a:rPr lang="es-ES" altLang="es-MX" sz="3200" b="1" dirty="0">
                <a:ea typeface="Arial Unicode MS" panose="020B0604020202020204" pitchFamily="34" charset="-128"/>
                <a:cs typeface="Arial Unicode MS" panose="020B0604020202020204" pitchFamily="34" charset="-128"/>
              </a:rPr>
              <a:t>Las Leyes de la Robótica de Isaac </a:t>
            </a:r>
            <a:r>
              <a:rPr lang="es-ES" altLang="es-MX" sz="3200" b="1" dirty="0" err="1">
                <a:ea typeface="Arial Unicode MS" panose="020B0604020202020204" pitchFamily="34" charset="-128"/>
                <a:cs typeface="Arial Unicode MS" panose="020B0604020202020204" pitchFamily="34" charset="-128"/>
              </a:rPr>
              <a:t>Asimov</a:t>
            </a:r>
            <a:br>
              <a:rPr lang="es-ES" altLang="es-MX" sz="32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Tres leyes de la robótica</a:t>
            </a:r>
            <a:br>
              <a:rPr lang="es-ES" altLang="es-MX" sz="2800" dirty="0">
                <a:ea typeface="Arial Unicode MS" panose="020B0604020202020204" pitchFamily="34" charset="-128"/>
                <a:cs typeface="Arial Unicode MS" panose="020B0604020202020204" pitchFamily="34" charset="-128"/>
              </a:rPr>
            </a:br>
            <a:br>
              <a:rPr lang="es-MX" altLang="es-MX" sz="10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Primera Ley. Un robot no puede dañar a un ser humano o, por su inacción, dejar que un ser humano resulte dañado </a:t>
            </a:r>
            <a:br>
              <a:rPr lang="es-MX" altLang="es-MX" sz="2800" dirty="0">
                <a:ea typeface="Arial Unicode MS" panose="020B0604020202020204" pitchFamily="34" charset="-128"/>
                <a:cs typeface="Arial Unicode MS" panose="020B0604020202020204" pitchFamily="34" charset="-128"/>
              </a:rPr>
            </a:br>
            <a:br>
              <a:rPr lang="es-MX" altLang="es-MX" sz="14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Segunda Ley. Un robot debe obedecer las órdenes dadas por los seres humanos excepto cuando tales órdenes entren en conflicto con la Primera Ley. </a:t>
            </a:r>
            <a:br>
              <a:rPr lang="es-MX" altLang="es-MX" sz="2800" dirty="0">
                <a:ea typeface="Arial Unicode MS" panose="020B0604020202020204" pitchFamily="34" charset="-128"/>
                <a:cs typeface="Arial Unicode MS" panose="020B0604020202020204" pitchFamily="34" charset="-128"/>
              </a:rPr>
            </a:br>
            <a:br>
              <a:rPr lang="es-ES" altLang="es-MX" sz="1200" dirty="0">
                <a:ea typeface="Arial Unicode MS" panose="020B0604020202020204" pitchFamily="34" charset="-128"/>
                <a:cs typeface="Arial Unicode MS" panose="020B0604020202020204" pitchFamily="34" charset="-128"/>
              </a:rPr>
            </a:br>
            <a:r>
              <a:rPr lang="es-ES" altLang="es-MX" sz="2800" dirty="0"/>
              <a:t>Tercera Ley. Un robot debe proteger su propia existencia hasta donde esta protección no entre en conflicto con la Primera o la Segunda Ley</a:t>
            </a:r>
            <a:endParaRPr lang="es-ES" altLang="es-MX" sz="3600" dirty="0"/>
          </a:p>
        </p:txBody>
      </p:sp>
      <p:sp>
        <p:nvSpPr>
          <p:cNvPr id="14339" name="Rectangle 3"/>
          <p:cNvSpPr>
            <a:spLocks noChangeArrowheads="1"/>
          </p:cNvSpPr>
          <p:nvPr/>
        </p:nvSpPr>
        <p:spPr bwMode="auto">
          <a:xfrm>
            <a:off x="251520" y="4232324"/>
            <a:ext cx="8686800"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ES" altLang="es-MX" sz="2800" dirty="0">
                <a:solidFill>
                  <a:schemeClr val="tx2"/>
                </a:solidFill>
                <a:ea typeface="Arial Unicode MS" panose="020B0604020202020204" pitchFamily="34" charset="-128"/>
                <a:cs typeface="Arial Unicode MS" panose="020B0604020202020204" pitchFamily="34" charset="-128"/>
              </a:rPr>
              <a:t>Ley </a:t>
            </a:r>
            <a:r>
              <a:rPr lang="es-ES" altLang="es-MX" sz="2800" dirty="0" err="1">
                <a:solidFill>
                  <a:schemeClr val="tx2"/>
                </a:solidFill>
                <a:ea typeface="Arial Unicode MS" panose="020B0604020202020204" pitchFamily="34" charset="-128"/>
                <a:cs typeface="Arial Unicode MS" panose="020B0604020202020204" pitchFamily="34" charset="-128"/>
              </a:rPr>
              <a:t>Zeroth</a:t>
            </a:r>
            <a:br>
              <a:rPr lang="es-ES" altLang="es-MX" sz="2800" dirty="0">
                <a:solidFill>
                  <a:schemeClr val="tx2"/>
                </a:solidFill>
                <a:ea typeface="Arial Unicode MS" panose="020B0604020202020204" pitchFamily="34" charset="-128"/>
                <a:cs typeface="Arial Unicode MS" panose="020B0604020202020204" pitchFamily="34" charset="-128"/>
              </a:rPr>
            </a:br>
            <a:r>
              <a:rPr lang="es-ES" altLang="es-MX" sz="2800" dirty="0">
                <a:solidFill>
                  <a:schemeClr val="tx2"/>
                </a:solidFill>
                <a:ea typeface="Arial Unicode MS" panose="020B0604020202020204" pitchFamily="34" charset="-128"/>
                <a:cs typeface="Arial Unicode MS" panose="020B0604020202020204" pitchFamily="34" charset="-128"/>
              </a:rPr>
              <a:t>Un robot no puede lastimar a la Humanidad o, por falta de acción , permitir que la Humanidad sufra daño</a:t>
            </a:r>
          </a:p>
          <a:p>
            <a:pPr algn="ctr" eaLnBrk="1" hangingPunct="1">
              <a:spcBef>
                <a:spcPct val="0"/>
              </a:spcBef>
              <a:buFontTx/>
              <a:buNone/>
            </a:pPr>
            <a:r>
              <a:rPr lang="es-ES" altLang="es-MX" sz="2800" b="1" dirty="0">
                <a:solidFill>
                  <a:schemeClr val="tx2"/>
                </a:solidFill>
                <a:ea typeface="Arial Unicode MS" panose="020B0604020202020204" pitchFamily="34" charset="-128"/>
                <a:cs typeface="Arial Unicode MS" panose="020B0604020202020204" pitchFamily="34" charset="-128"/>
              </a:rPr>
              <a:t>::::::::::::</a:t>
            </a:r>
          </a:p>
        </p:txBody>
      </p:sp>
      <p:sp>
        <p:nvSpPr>
          <p:cNvPr id="5" name="Rectángulo 4"/>
          <p:cNvSpPr>
            <a:spLocks noChangeArrowheads="1"/>
          </p:cNvSpPr>
          <p:nvPr/>
        </p:nvSpPr>
        <p:spPr bwMode="auto">
          <a:xfrm>
            <a:off x="0" y="548680"/>
            <a:ext cx="1160463" cy="52387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r>
              <a:rPr lang="es-ES" altLang="es-MX" sz="2800" dirty="0">
                <a:solidFill>
                  <a:srgbClr val="000000"/>
                </a:solidFill>
                <a:ea typeface="Arial Unicode MS" panose="020B0604020202020204" pitchFamily="34" charset="-128"/>
                <a:cs typeface="Arial Unicode MS" panose="020B0604020202020204" pitchFamily="34" charset="-128"/>
              </a:rPr>
              <a:t>Cuatro</a:t>
            </a:r>
            <a:endParaRPr lang="es-MX" altLang="es-MX" dirty="0"/>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17</a:t>
            </a:fld>
            <a:endParaRPr lang="en-US" altLang="es-MX"/>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533400"/>
            <a:ext cx="8686800" cy="4267200"/>
          </a:xfrm>
        </p:spPr>
        <p:txBody>
          <a:bodyPr>
            <a:normAutofit fontScale="90000"/>
          </a:bodyPr>
          <a:lstStyle/>
          <a:p>
            <a:pPr eaLnBrk="1" hangingPunct="1"/>
            <a:r>
              <a:rPr lang="es-MX" altLang="es-MX" sz="3600" dirty="0">
                <a:ea typeface="Arial Unicode MS" panose="020B0604020202020204" pitchFamily="34" charset="-128"/>
                <a:cs typeface="Arial Unicode MS" panose="020B0604020202020204" pitchFamily="34" charset="-128"/>
              </a:rPr>
              <a:t>Las leyes de la robótica aparecen en muchos de los trabajos publicados por </a:t>
            </a:r>
            <a:r>
              <a:rPr lang="es-MX" altLang="es-MX" sz="3600" dirty="0" err="1">
                <a:ea typeface="Arial Unicode MS" panose="020B0604020202020204" pitchFamily="34" charset="-128"/>
                <a:cs typeface="Arial Unicode MS" panose="020B0604020202020204" pitchFamily="34" charset="-128"/>
              </a:rPr>
              <a:t>Asimov</a:t>
            </a:r>
            <a:r>
              <a:rPr lang="es-MX" altLang="es-MX" sz="3600" dirty="0">
                <a:ea typeface="Arial Unicode MS" panose="020B0604020202020204" pitchFamily="34" charset="-128"/>
                <a:cs typeface="Arial Unicode MS" panose="020B0604020202020204" pitchFamily="34" charset="-128"/>
              </a:rPr>
              <a:t> como las recopilaciones de cuentos Yo, Robot y Los Robots (</a:t>
            </a:r>
            <a:r>
              <a:rPr lang="es-MX" altLang="es-MX" sz="3600" dirty="0" err="1">
                <a:ea typeface="Arial Unicode MS" panose="020B0604020202020204" pitchFamily="34" charset="-128"/>
                <a:cs typeface="Arial Unicode MS" panose="020B0604020202020204" pitchFamily="34" charset="-128"/>
              </a:rPr>
              <a:t>The</a:t>
            </a:r>
            <a:r>
              <a:rPr lang="es-MX" altLang="es-MX" sz="3600" dirty="0">
                <a:ea typeface="Arial Unicode MS" panose="020B0604020202020204" pitchFamily="34" charset="-128"/>
                <a:cs typeface="Arial Unicode MS" panose="020B0604020202020204" pitchFamily="34" charset="-128"/>
              </a:rPr>
              <a:t> Complete Robot).</a:t>
            </a:r>
            <a:br>
              <a:rPr lang="es-MX" altLang="es-MX" sz="3600" dirty="0">
                <a:ea typeface="Arial Unicode MS" panose="020B0604020202020204" pitchFamily="34" charset="-128"/>
                <a:cs typeface="Arial Unicode MS" panose="020B0604020202020204" pitchFamily="34" charset="-128"/>
              </a:rPr>
            </a:br>
            <a:br>
              <a:rPr lang="es-ES" altLang="es-MX" sz="36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En estos cuentos </a:t>
            </a:r>
            <a:r>
              <a:rPr lang="es-MX" altLang="es-MX" sz="3600" b="1" dirty="0" err="1">
                <a:ea typeface="Arial Unicode MS" panose="020B0604020202020204" pitchFamily="34" charset="-128"/>
                <a:cs typeface="Arial Unicode MS" panose="020B0604020202020204" pitchFamily="34" charset="-128"/>
              </a:rPr>
              <a:t>Asimov</a:t>
            </a:r>
            <a:r>
              <a:rPr lang="es-MX" altLang="es-MX" sz="3600" b="1" dirty="0">
                <a:ea typeface="Arial Unicode MS" panose="020B0604020202020204" pitchFamily="34" charset="-128"/>
                <a:cs typeface="Arial Unicode MS" panose="020B0604020202020204" pitchFamily="34" charset="-128"/>
              </a:rPr>
              <a:t> muestra en general  como tarde o temprano los robots tiene problemas al tratar de aplicar las leyes</a:t>
            </a:r>
            <a:r>
              <a:rPr lang="es-MX" altLang="es-MX" sz="3600" dirty="0">
                <a:ea typeface="Arial Unicode MS" panose="020B0604020202020204" pitchFamily="34" charset="-128"/>
                <a:cs typeface="Arial Unicode MS" panose="020B0604020202020204" pitchFamily="34" charset="-128"/>
              </a:rPr>
              <a:t>.</a:t>
            </a:r>
            <a:endParaRPr lang="es-ES" altLang="es-MX" sz="3600" dirty="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18</a:t>
            </a:fld>
            <a:endParaRPr lang="en-US" alt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0" y="1143000"/>
            <a:ext cx="7086600" cy="2895600"/>
          </a:xfrm>
        </p:spPr>
        <p:txBody>
          <a:bodyPr/>
          <a:lstStyle/>
          <a:p>
            <a:pPr eaLnBrk="1" hangingPunct="1"/>
            <a:r>
              <a:rPr lang="es-ES" altLang="es-MX" sz="3600" b="1">
                <a:ea typeface="Arial Unicode MS" panose="020B0604020202020204" pitchFamily="34" charset="-128"/>
                <a:cs typeface="Arial Unicode MS" panose="020B0604020202020204" pitchFamily="34" charset="-128"/>
              </a:rPr>
              <a:t>Teorema de Gödel</a:t>
            </a:r>
            <a:br>
              <a:rPr lang="es-ES" altLang="es-MX" sz="3600">
                <a:ea typeface="Arial Unicode MS" panose="020B0604020202020204" pitchFamily="34" charset="-128"/>
                <a:cs typeface="Arial Unicode MS" panose="020B0604020202020204" pitchFamily="34" charset="-128"/>
              </a:rPr>
            </a:br>
            <a:r>
              <a:rPr lang="es-ES" altLang="es-MX" sz="3600" b="1">
                <a:ea typeface="Arial Unicode MS" panose="020B0604020202020204" pitchFamily="34" charset="-128"/>
                <a:cs typeface="Arial Unicode MS" panose="020B0604020202020204" pitchFamily="34" charset="-128"/>
              </a:rPr>
              <a:t> </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Sistemas Formales</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Teorema de Gödel</a:t>
            </a:r>
            <a:br>
              <a:rPr lang="es-ES"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Sistemas Evolutivos Afectivos</a:t>
            </a:r>
            <a:endParaRPr lang="es-ES" altLang="es-MX">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19</a:t>
            </a:fld>
            <a:endParaRPr lang="en-US" altLang="es-MX"/>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2"/>
          <p:cNvGrpSpPr>
            <a:grpSpLocks/>
          </p:cNvGrpSpPr>
          <p:nvPr/>
        </p:nvGrpSpPr>
        <p:grpSpPr bwMode="auto">
          <a:xfrm>
            <a:off x="146989" y="152400"/>
            <a:ext cx="4267200" cy="3124200"/>
            <a:chOff x="1711" y="2142"/>
            <a:chExt cx="2916" cy="1892"/>
          </a:xfrm>
        </p:grpSpPr>
        <p:sp>
          <p:nvSpPr>
            <p:cNvPr id="3079" name="AutoShape 3"/>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sp>
          <p:nvSpPr>
            <p:cNvPr id="3080" name="Text Box 4"/>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400" b="1"/>
                <a:t>Evolución</a:t>
              </a:r>
              <a:endParaRPr lang="es-ES" altLang="es-MX" sz="2400"/>
            </a:p>
            <a:p>
              <a:pPr>
                <a:spcBef>
                  <a:spcPct val="0"/>
                </a:spcBef>
                <a:buFontTx/>
                <a:buNone/>
              </a:pPr>
              <a:endParaRPr lang="es-ES" altLang="es-MX" sz="2400">
                <a:latin typeface="Arial Unicode MS" panose="020B0604020202020204" pitchFamily="34" charset="-128"/>
              </a:endParaRPr>
            </a:p>
          </p:txBody>
        </p:sp>
        <p:sp>
          <p:nvSpPr>
            <p:cNvPr id="3081" name="Text Box 5"/>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400" b="1" dirty="0"/>
                <a:t>Afectividad</a:t>
              </a:r>
              <a:endParaRPr lang="es-ES" altLang="es-MX" sz="2400" dirty="0"/>
            </a:p>
            <a:p>
              <a:pPr>
                <a:spcBef>
                  <a:spcPct val="0"/>
                </a:spcBef>
                <a:buFontTx/>
                <a:buNone/>
              </a:pPr>
              <a:endParaRPr lang="es-ES" altLang="es-MX" sz="2400" dirty="0">
                <a:latin typeface="Arial Unicode MS" panose="020B0604020202020204" pitchFamily="34" charset="-128"/>
              </a:endParaRPr>
            </a:p>
          </p:txBody>
        </p:sp>
        <p:sp>
          <p:nvSpPr>
            <p:cNvPr id="3082" name="Text Box 6"/>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ES" altLang="es-MX" sz="2400" b="1" dirty="0"/>
                <a:t>Consciencia</a:t>
              </a:r>
              <a:endParaRPr lang="es-ES" altLang="es-MX" sz="2400" dirty="0"/>
            </a:p>
            <a:p>
              <a:pPr>
                <a:spcBef>
                  <a:spcPct val="0"/>
                </a:spcBef>
                <a:buFontTx/>
                <a:buNone/>
              </a:pPr>
              <a:endParaRPr lang="es-ES" altLang="es-MX" sz="2400" dirty="0">
                <a:latin typeface="Arial Unicode MS" panose="020B0604020202020204" pitchFamily="34" charset="-128"/>
              </a:endParaRPr>
            </a:p>
          </p:txBody>
        </p:sp>
        <p:sp>
          <p:nvSpPr>
            <p:cNvPr id="3083" name="Text Box 7"/>
            <p:cNvSpPr txBox="1">
              <a:spLocks noChangeArrowheads="1"/>
            </p:cNvSpPr>
            <p:nvPr/>
          </p:nvSpPr>
          <p:spPr bwMode="auto">
            <a:xfrm>
              <a:off x="2810" y="3007"/>
              <a:ext cx="827"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b="1" dirty="0"/>
                <a:t>  </a:t>
              </a:r>
              <a:r>
                <a:rPr lang="es-MX" altLang="es-MX" sz="2400" b="1" dirty="0" err="1"/>
                <a:t>EAC</a:t>
              </a:r>
              <a:endParaRPr lang="es-MX" altLang="es-MX" sz="2400" b="1" dirty="0"/>
            </a:p>
            <a:p>
              <a:pPr>
                <a:spcBef>
                  <a:spcPct val="0"/>
                </a:spcBef>
                <a:buFontTx/>
                <a:buNone/>
              </a:pPr>
              <a:endParaRPr lang="es-ES" altLang="es-MX" sz="2400" b="1" dirty="0">
                <a:latin typeface="Arial Unicode MS" panose="020B0604020202020204" pitchFamily="34" charset="-128"/>
              </a:endParaRPr>
            </a:p>
          </p:txBody>
        </p:sp>
      </p:grpSp>
      <p:sp>
        <p:nvSpPr>
          <p:cNvPr id="3075" name="Rectangle 8"/>
          <p:cNvSpPr>
            <a:spLocks noChangeArrowheads="1"/>
          </p:cNvSpPr>
          <p:nvPr/>
        </p:nvSpPr>
        <p:spPr bwMode="auto">
          <a:xfrm>
            <a:off x="3810000" y="228600"/>
            <a:ext cx="5105400"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b="1" dirty="0" err="1">
                <a:ea typeface="Arial Unicode MS" panose="020B0604020202020204" pitchFamily="34" charset="-128"/>
                <a:cs typeface="Arial Unicode MS" panose="020B0604020202020204" pitchFamily="34" charset="-128"/>
              </a:rPr>
              <a:t>SISTEMAS</a:t>
            </a:r>
            <a:r>
              <a:rPr lang="en-US" altLang="es-MX" b="1" dirty="0">
                <a:ea typeface="Arial Unicode MS" panose="020B0604020202020204" pitchFamily="34" charset="-128"/>
                <a:cs typeface="Arial Unicode MS" panose="020B0604020202020204" pitchFamily="34" charset="-128"/>
              </a:rPr>
              <a:t> </a:t>
            </a:r>
            <a:r>
              <a:rPr lang="en-US" altLang="es-MX" b="1" dirty="0" err="1">
                <a:ea typeface="Arial Unicode MS" panose="020B0604020202020204" pitchFamily="34" charset="-128"/>
                <a:cs typeface="Arial Unicode MS" panose="020B0604020202020204" pitchFamily="34" charset="-128"/>
              </a:rPr>
              <a:t>AFECTIVOS</a:t>
            </a:r>
            <a:r>
              <a:rPr lang="en-US" altLang="es-MX" b="1" dirty="0">
                <a:ea typeface="Arial Unicode MS" panose="020B0604020202020204" pitchFamily="34" charset="-128"/>
                <a:cs typeface="Arial Unicode MS" panose="020B0604020202020204" pitchFamily="34" charset="-128"/>
              </a:rPr>
              <a:t> (</a:t>
            </a:r>
            <a:r>
              <a:rPr lang="en-US" altLang="es-MX" b="1" dirty="0" err="1">
                <a:ea typeface="Arial Unicode MS" panose="020B0604020202020204" pitchFamily="34" charset="-128"/>
                <a:cs typeface="Arial Unicode MS" panose="020B0604020202020204" pitchFamily="34" charset="-128"/>
              </a:rPr>
              <a:t>Saf</a:t>
            </a:r>
            <a:r>
              <a:rPr lang="en-US" altLang="es-MX" b="1" dirty="0">
                <a:ea typeface="Arial Unicode MS" panose="020B0604020202020204" pitchFamily="34" charset="-128"/>
                <a:cs typeface="Arial Unicode MS" panose="020B0604020202020204" pitchFamily="34" charset="-128"/>
              </a:rPr>
              <a:t>)</a:t>
            </a:r>
          </a:p>
          <a:p>
            <a:pPr algn="ctr" eaLnBrk="1" hangingPunct="1">
              <a:spcBef>
                <a:spcPct val="0"/>
              </a:spcBef>
              <a:buFontTx/>
              <a:buNone/>
            </a:pPr>
            <a:r>
              <a:rPr lang="es-ES_tradnl" altLang="es-MX" sz="2000" b="1" dirty="0">
                <a:hlinkClick r:id="rId2"/>
              </a:rPr>
              <a:t>http://www.fgalindosoria.com/eac/afectividad</a:t>
            </a:r>
            <a:endParaRPr lang="es-ES_tradnl" altLang="es-MX" sz="2000" b="1" dirty="0"/>
          </a:p>
          <a:p>
            <a:pPr algn="ctr" eaLnBrk="1" hangingPunct="1">
              <a:spcBef>
                <a:spcPct val="0"/>
              </a:spcBef>
              <a:buFontTx/>
              <a:buNone/>
            </a:pPr>
            <a:endParaRPr lang="es-ES_tradnl" altLang="es-MX" sz="800" b="1" dirty="0"/>
          </a:p>
        </p:txBody>
      </p:sp>
      <p:sp>
        <p:nvSpPr>
          <p:cNvPr id="3077" name="Rectangle 11"/>
          <p:cNvSpPr>
            <a:spLocks noChangeArrowheads="1"/>
          </p:cNvSpPr>
          <p:nvPr/>
        </p:nvSpPr>
        <p:spPr bwMode="auto">
          <a:xfrm>
            <a:off x="4267200" y="5181600"/>
            <a:ext cx="46482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r>
              <a:rPr lang="es-MX" altLang="es-MX" sz="2800" b="1" dirty="0"/>
              <a:t>28 de Septiembre del 2009</a:t>
            </a:r>
          </a:p>
          <a:p>
            <a:pPr algn="r" eaLnBrk="1" hangingPunct="1">
              <a:spcBef>
                <a:spcPct val="0"/>
              </a:spcBef>
              <a:buFontTx/>
              <a:buNone/>
            </a:pPr>
            <a:r>
              <a:rPr lang="es-MX" altLang="es-MX" sz="2800" b="1" dirty="0"/>
              <a:t>5 de Agosto del 2012</a:t>
            </a:r>
          </a:p>
          <a:p>
            <a:pPr algn="r" eaLnBrk="1" hangingPunct="1">
              <a:spcBef>
                <a:spcPct val="0"/>
              </a:spcBef>
              <a:buFontTx/>
              <a:buNone/>
            </a:pPr>
            <a:r>
              <a:rPr lang="es-MX" altLang="es-MX" sz="2800" b="1" dirty="0"/>
              <a:t>Febrero del 2017</a:t>
            </a:r>
            <a:r>
              <a:rPr lang="es-ES" altLang="es-MX" sz="2800" dirty="0"/>
              <a:t> </a:t>
            </a:r>
            <a:endParaRPr lang="en-US" altLang="es-MX" sz="2800" b="1" dirty="0">
              <a:ea typeface="Arial Unicode MS" panose="020B0604020202020204" pitchFamily="34" charset="-128"/>
              <a:cs typeface="Arial Unicode MS" panose="020B0604020202020204" pitchFamily="34" charset="-128"/>
            </a:endParaRPr>
          </a:p>
        </p:txBody>
      </p:sp>
      <p:sp>
        <p:nvSpPr>
          <p:cNvPr id="3078" name="Rectangle 12"/>
          <p:cNvSpPr>
            <a:spLocks noChangeArrowheads="1"/>
          </p:cNvSpPr>
          <p:nvPr/>
        </p:nvSpPr>
        <p:spPr bwMode="auto">
          <a:xfrm>
            <a:off x="47118" y="2819400"/>
            <a:ext cx="4427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ES" altLang="es-MX" sz="2400" dirty="0">
                <a:hlinkClick r:id="rId3"/>
              </a:rPr>
              <a:t>http://www.fgalindosoria.com/eac/</a:t>
            </a:r>
            <a:endParaRPr lang="es-ES" altLang="es-MX" sz="2400" dirty="0"/>
          </a:p>
        </p:txBody>
      </p:sp>
      <p:sp>
        <p:nvSpPr>
          <p:cNvPr id="2" name="Rectángulo 1"/>
          <p:cNvSpPr/>
          <p:nvPr/>
        </p:nvSpPr>
        <p:spPr>
          <a:xfrm>
            <a:off x="1879632" y="3232082"/>
            <a:ext cx="6550602" cy="1569660"/>
          </a:xfrm>
          <a:prstGeom prst="rect">
            <a:avLst/>
          </a:prstGeom>
        </p:spPr>
        <p:txBody>
          <a:bodyPr wrap="square">
            <a:spAutoFit/>
          </a:bodyPr>
          <a:lstStyle/>
          <a:p>
            <a:pPr algn="ctr" eaLnBrk="1" hangingPunct="1"/>
            <a:r>
              <a:rPr lang="es-MX" altLang="es-MX" sz="4800" b="1" dirty="0">
                <a:ea typeface="Arial Unicode MS" panose="020B0604020202020204" pitchFamily="34" charset="-128"/>
                <a:cs typeface="Arial Unicode MS" panose="020B0604020202020204" pitchFamily="34" charset="-128"/>
              </a:rPr>
              <a:t>Ni dioses ni esclavos,</a:t>
            </a:r>
          </a:p>
          <a:p>
            <a:pPr algn="ctr" eaLnBrk="1" hangingPunct="1"/>
            <a:r>
              <a:rPr lang="es-MX" altLang="es-MX" sz="4800" b="1" dirty="0">
                <a:ea typeface="Arial Unicode MS" panose="020B0604020202020204" pitchFamily="34" charset="-128"/>
                <a:cs typeface="Arial Unicode MS" panose="020B0604020202020204" pitchFamily="34" charset="-128"/>
              </a:rPr>
              <a:t>compañeros y amigos</a:t>
            </a:r>
            <a:endParaRPr lang="en-US" altLang="es-MX" sz="4800" b="1" dirty="0"/>
          </a:p>
        </p:txBody>
      </p:sp>
      <p:sp>
        <p:nvSpPr>
          <p:cNvPr id="3" name="Marcador de número de diapositiva 2"/>
          <p:cNvSpPr>
            <a:spLocks noGrp="1"/>
          </p:cNvSpPr>
          <p:nvPr>
            <p:ph type="sldNum" sz="quarter" idx="12"/>
          </p:nvPr>
        </p:nvSpPr>
        <p:spPr/>
        <p:txBody>
          <a:bodyPr/>
          <a:lstStyle/>
          <a:p>
            <a:pPr>
              <a:defRPr/>
            </a:pPr>
            <a:fld id="{F31FB311-40BF-43AE-8ABE-82D8F78C699E}" type="slidenum">
              <a:rPr lang="es-ES" altLang="es-MX" smtClean="0"/>
              <a:pPr>
                <a:defRPr/>
              </a:pPr>
              <a:t>2</a:t>
            </a:fld>
            <a:endParaRPr lang="es-ES" alt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956376" y="6318698"/>
            <a:ext cx="795746" cy="503578"/>
          </a:xfrm>
        </p:spPr>
        <p:txBody>
          <a:bodyPr/>
          <a:lstStyle/>
          <a:p>
            <a:pPr>
              <a:defRPr/>
            </a:pPr>
            <a:fld id="{831739D5-8F8D-4F2E-99A6-68E125AF867D}" type="slidenum">
              <a:rPr lang="es-ES" altLang="es-MX" smtClean="0"/>
              <a:pPr>
                <a:defRPr/>
              </a:pPr>
              <a:t>20</a:t>
            </a:fld>
            <a:endParaRPr lang="es-ES" altLang="es-MX" dirty="0"/>
          </a:p>
        </p:txBody>
      </p:sp>
      <p:sp>
        <p:nvSpPr>
          <p:cNvPr id="16386" name="Rectangle 2"/>
          <p:cNvSpPr>
            <a:spLocks noGrp="1" noChangeArrowheads="1"/>
          </p:cNvSpPr>
          <p:nvPr>
            <p:ph type="title" idx="4294967295"/>
          </p:nvPr>
        </p:nvSpPr>
        <p:spPr>
          <a:xfrm>
            <a:off x="816096" y="188640"/>
            <a:ext cx="7936025" cy="5407495"/>
          </a:xfrm>
        </p:spPr>
        <p:txBody>
          <a:bodyPr>
            <a:normAutofit fontScale="90000"/>
          </a:bodyPr>
          <a:lstStyle/>
          <a:p>
            <a:pPr eaLnBrk="1" hangingPunct="1"/>
            <a:r>
              <a:rPr lang="es-ES" altLang="es-MX" sz="3200" b="1" dirty="0" err="1">
                <a:ea typeface="Arial Unicode MS" panose="020B0604020202020204" pitchFamily="34" charset="-128"/>
                <a:cs typeface="Arial Unicode MS" panose="020B0604020202020204" pitchFamily="34" charset="-128"/>
              </a:rPr>
              <a:t>Tamagotchi</a:t>
            </a:r>
            <a:r>
              <a:rPr lang="es-ES" altLang="es-MX" sz="3200" b="1" dirty="0">
                <a:ea typeface="Arial Unicode MS" panose="020B0604020202020204" pitchFamily="34" charset="-128"/>
                <a:cs typeface="Arial Unicode MS" panose="020B0604020202020204" pitchFamily="34" charset="-128"/>
              </a:rPr>
              <a:t>  o mascotas virtuales</a:t>
            </a:r>
            <a:br>
              <a:rPr lang="es-ES" altLang="es-MX" sz="3200" dirty="0">
                <a:ea typeface="Arial Unicode MS" panose="020B0604020202020204" pitchFamily="34" charset="-128"/>
                <a:cs typeface="Arial Unicode MS" panose="020B0604020202020204" pitchFamily="34" charset="-128"/>
              </a:rPr>
            </a:br>
            <a:r>
              <a:rPr lang="es-ES" altLang="es-MX" sz="3200" dirty="0" err="1">
                <a:ea typeface="Arial Unicode MS" panose="020B0604020202020204" pitchFamily="34" charset="-128"/>
                <a:cs typeface="Arial Unicode MS" panose="020B0604020202020204" pitchFamily="34" charset="-128"/>
              </a:rPr>
              <a:t>Tamagotchi</a:t>
            </a:r>
            <a:br>
              <a:rPr lang="es-ES" altLang="es-MX" sz="3200" dirty="0">
                <a:ea typeface="Arial Unicode MS" panose="020B0604020202020204" pitchFamily="34" charset="-128"/>
                <a:cs typeface="Arial Unicode MS" panose="020B0604020202020204" pitchFamily="34" charset="-128"/>
              </a:rPr>
            </a:br>
            <a:r>
              <a:rPr lang="es-ES" altLang="es-MX" sz="3200" dirty="0">
                <a:ea typeface="Arial Unicode MS" panose="020B0604020202020204" pitchFamily="34" charset="-128"/>
                <a:cs typeface="Arial Unicode MS" panose="020B0604020202020204" pitchFamily="34" charset="-128"/>
              </a:rPr>
              <a:t>“Un </a:t>
            </a:r>
            <a:r>
              <a:rPr lang="es-ES" altLang="es-MX" sz="3200" b="1" dirty="0" err="1">
                <a:ea typeface="Arial Unicode MS" panose="020B0604020202020204" pitchFamily="34" charset="-128"/>
                <a:cs typeface="Arial Unicode MS" panose="020B0604020202020204" pitchFamily="34" charset="-128"/>
              </a:rPr>
              <a:t>Tamagotchi</a:t>
            </a:r>
            <a:r>
              <a:rPr lang="es-ES" altLang="es-MX" sz="3200" dirty="0">
                <a:ea typeface="Arial Unicode MS" panose="020B0604020202020204" pitchFamily="34" charset="-128"/>
                <a:cs typeface="Arial Unicode MS" panose="020B0604020202020204" pitchFamily="34" charset="-128"/>
              </a:rPr>
              <a:t> (</a:t>
            </a:r>
            <a:r>
              <a:rPr lang="es-ES" altLang="es-MX" sz="3200" dirty="0" err="1">
                <a:ea typeface="Arial Unicode MS" panose="020B0604020202020204" pitchFamily="34" charset="-128"/>
                <a:cs typeface="Arial Unicode MS" panose="020B0604020202020204" pitchFamily="34" charset="-128"/>
              </a:rPr>
              <a:t>たまごっち</a:t>
            </a:r>
            <a:r>
              <a:rPr lang="es-ES" altLang="es-MX" sz="3200" dirty="0">
                <a:ea typeface="Arial Unicode MS" panose="020B0604020202020204" pitchFamily="34" charset="-128"/>
                <a:cs typeface="Arial Unicode MS" panose="020B0604020202020204" pitchFamily="34" charset="-128"/>
              </a:rPr>
              <a:t> </a:t>
            </a:r>
            <a:r>
              <a:rPr lang="es-ES" altLang="es-MX" sz="3200" i="1" dirty="0" err="1">
                <a:ea typeface="Arial Unicode MS" panose="020B0604020202020204" pitchFamily="34" charset="-128"/>
                <a:cs typeface="Arial Unicode MS" panose="020B0604020202020204" pitchFamily="34" charset="-128"/>
              </a:rPr>
              <a:t>Tamagotchi</a:t>
            </a:r>
            <a:r>
              <a:rPr lang="es-ES" altLang="es-MX" sz="3200" dirty="0">
                <a:ea typeface="Arial Unicode MS" panose="020B0604020202020204" pitchFamily="34" charset="-128"/>
                <a:cs typeface="Arial Unicode MS" panose="020B0604020202020204" pitchFamily="34" charset="-128"/>
              </a:rPr>
              <a:t>) </a:t>
            </a:r>
            <a:br>
              <a:rPr lang="es-MX" altLang="es-MX" sz="3200" dirty="0">
                <a:ea typeface="Arial Unicode MS" panose="020B0604020202020204" pitchFamily="34" charset="-128"/>
                <a:cs typeface="Arial Unicode MS" panose="020B0604020202020204" pitchFamily="34" charset="-128"/>
              </a:rPr>
            </a:b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 mascota virtual creada en 1996 por </a:t>
            </a:r>
            <a:r>
              <a:rPr lang="es-ES" altLang="es-MX" sz="2800" dirty="0" err="1">
                <a:solidFill>
                  <a:srgbClr val="CC2200"/>
                </a:solidFill>
                <a:ea typeface="Arial Unicode MS" panose="020B0604020202020204" pitchFamily="34" charset="-128"/>
                <a:cs typeface="Arial Unicode MS" panose="020B0604020202020204" pitchFamily="34" charset="-128"/>
                <a:hlinkClick r:id="rId2" tooltip="Aki Maita (aún no redactado)"/>
              </a:rPr>
              <a:t>Aki</a:t>
            </a:r>
            <a:r>
              <a:rPr lang="es-ES" altLang="es-MX" sz="2800" dirty="0">
                <a:solidFill>
                  <a:srgbClr val="CC2200"/>
                </a:solidFill>
                <a:ea typeface="Arial Unicode MS" panose="020B0604020202020204" pitchFamily="34" charset="-128"/>
                <a:cs typeface="Arial Unicode MS" panose="020B0604020202020204" pitchFamily="34" charset="-128"/>
                <a:hlinkClick r:id="rId2" tooltip="Aki Maita (aún no redactado)"/>
              </a:rPr>
              <a:t> </a:t>
            </a:r>
            <a:r>
              <a:rPr lang="es-ES" altLang="es-MX" sz="2800" dirty="0" err="1">
                <a:solidFill>
                  <a:srgbClr val="CC2200"/>
                </a:solidFill>
                <a:ea typeface="Arial Unicode MS" panose="020B0604020202020204" pitchFamily="34" charset="-128"/>
                <a:cs typeface="Arial Unicode MS" panose="020B0604020202020204" pitchFamily="34" charset="-128"/>
                <a:hlinkClick r:id="rId2" tooltip="Aki Maita (aún no redactado)"/>
              </a:rPr>
              <a:t>Maita</a:t>
            </a:r>
            <a:r>
              <a:rPr lang="es-ES" altLang="es-MX" sz="2800" dirty="0">
                <a:ea typeface="Arial Unicode MS" panose="020B0604020202020204" pitchFamily="34" charset="-128"/>
                <a:cs typeface="Arial Unicode MS" panose="020B0604020202020204" pitchFamily="34" charset="-128"/>
              </a:rPr>
              <a:t> y comercializada por </a:t>
            </a:r>
            <a:r>
              <a:rPr lang="es-ES" altLang="es-MX" sz="2800" dirty="0" err="1">
                <a:ea typeface="Arial Unicode MS" panose="020B0604020202020204" pitchFamily="34" charset="-128"/>
                <a:cs typeface="Arial Unicode MS" panose="020B0604020202020204" pitchFamily="34" charset="-128"/>
              </a:rPr>
              <a:t>Bandai</a:t>
            </a:r>
            <a:r>
              <a:rPr lang="es-ES" altLang="es-MX" sz="2800" dirty="0">
                <a:ea typeface="Arial Unicode MS" panose="020B0604020202020204" pitchFamily="34" charset="-128"/>
                <a:cs typeface="Arial Unicode MS" panose="020B0604020202020204" pitchFamily="34" charset="-128"/>
              </a:rPr>
              <a:t>. </a:t>
            </a:r>
            <a:br>
              <a:rPr lang="es-MX"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El </a:t>
            </a:r>
            <a:r>
              <a:rPr lang="es-ES" altLang="es-MX" sz="2800" dirty="0" err="1">
                <a:ea typeface="Arial Unicode MS" panose="020B0604020202020204" pitchFamily="34" charset="-128"/>
                <a:cs typeface="Arial Unicode MS" panose="020B0604020202020204" pitchFamily="34" charset="-128"/>
              </a:rPr>
              <a:t>Tamagotchi</a:t>
            </a:r>
            <a:r>
              <a:rPr lang="es-ES" altLang="es-MX" sz="2800" dirty="0">
                <a:ea typeface="Arial Unicode MS" panose="020B0604020202020204" pitchFamily="34" charset="-128"/>
                <a:cs typeface="Arial Unicode MS" panose="020B0604020202020204" pitchFamily="34" charset="-128"/>
              </a:rPr>
              <a:t> es un aparato con forma de huevo del tamaño de la palma de la mano que tiene una pantalla en blanco y negro </a:t>
            </a:r>
            <a:r>
              <a:rPr lang="es-ES" altLang="es-MX" sz="2800" dirty="0" err="1">
                <a:ea typeface="Arial Unicode MS" panose="020B0604020202020204" pitchFamily="34" charset="-128"/>
                <a:cs typeface="Arial Unicode MS" panose="020B0604020202020204" pitchFamily="34" charset="-128"/>
              </a:rPr>
              <a:t>pixelada</a:t>
            </a:r>
            <a:r>
              <a:rPr lang="es-ES" altLang="es-MX" sz="2800" dirty="0">
                <a:ea typeface="Arial Unicode MS" panose="020B0604020202020204" pitchFamily="34" charset="-128"/>
                <a:cs typeface="Arial Unicode MS" panose="020B0604020202020204" pitchFamily="34" charset="-128"/>
              </a:rPr>
              <a:t>, donde se puede ver a la mascota virtual...</a:t>
            </a:r>
            <a:br>
              <a:rPr lang="es-ES" altLang="es-MX" sz="28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rPr>
              <a:t>...El nombre combina la palabra japonesa para decir huevo («</a:t>
            </a:r>
            <a:r>
              <a:rPr lang="es-ES" altLang="es-MX" sz="2800" dirty="0" err="1">
                <a:ea typeface="Arial Unicode MS" panose="020B0604020202020204" pitchFamily="34" charset="-128"/>
                <a:cs typeface="Arial Unicode MS" panose="020B0604020202020204" pitchFamily="34" charset="-128"/>
              </a:rPr>
              <a:t>tamago</a:t>
            </a:r>
            <a:r>
              <a:rPr lang="es-ES" altLang="es-MX" sz="2800" dirty="0">
                <a:ea typeface="Arial Unicode MS" panose="020B0604020202020204" pitchFamily="34" charset="-128"/>
                <a:cs typeface="Arial Unicode MS" panose="020B0604020202020204" pitchFamily="34" charset="-128"/>
              </a:rPr>
              <a:t>») y la silaba «</a:t>
            </a:r>
            <a:r>
              <a:rPr lang="es-ES" altLang="es-MX" sz="2800" dirty="0" err="1">
                <a:ea typeface="Arial Unicode MS" panose="020B0604020202020204" pitchFamily="34" charset="-128"/>
                <a:cs typeface="Arial Unicode MS" panose="020B0604020202020204" pitchFamily="34" charset="-128"/>
              </a:rPr>
              <a:t>chi</a:t>
            </a:r>
            <a:r>
              <a:rPr lang="es-ES" altLang="es-MX" sz="2800" dirty="0">
                <a:ea typeface="Arial Unicode MS" panose="020B0604020202020204" pitchFamily="34" charset="-128"/>
                <a:cs typeface="Arial Unicode MS" panose="020B0604020202020204" pitchFamily="34" charset="-128"/>
              </a:rPr>
              <a:t>» que denota afecto.” </a:t>
            </a:r>
            <a:br>
              <a:rPr lang="es-MX" altLang="es-MX" sz="2800" dirty="0">
                <a:ea typeface="Arial Unicode MS" panose="020B0604020202020204" pitchFamily="34" charset="-128"/>
                <a:cs typeface="Arial Unicode MS" panose="020B0604020202020204" pitchFamily="34" charset="-128"/>
              </a:rPr>
            </a:br>
            <a:r>
              <a:rPr lang="es-ES" altLang="es-MX" sz="2400" dirty="0">
                <a:ea typeface="Arial Unicode MS" panose="020B0604020202020204" pitchFamily="34" charset="-128"/>
                <a:cs typeface="Arial Unicode MS" panose="020B0604020202020204" pitchFamily="34" charset="-128"/>
              </a:rPr>
              <a:t>(Wikipedia, 3 de Octubre del 2009)</a:t>
            </a:r>
            <a:br>
              <a:rPr lang="es-ES" altLang="es-MX" sz="2400" dirty="0">
                <a:ea typeface="Arial Unicode MS" panose="020B0604020202020204" pitchFamily="34" charset="-128"/>
                <a:cs typeface="Arial Unicode MS" panose="020B0604020202020204" pitchFamily="34" charset="-128"/>
              </a:rPr>
            </a:br>
            <a:r>
              <a:rPr lang="es-ES" altLang="es-MX" sz="2800" dirty="0">
                <a:ea typeface="Arial Unicode MS" panose="020B0604020202020204" pitchFamily="34" charset="-128"/>
                <a:cs typeface="Arial Unicode MS" panose="020B0604020202020204" pitchFamily="34" charset="-128"/>
                <a:hlinkClick r:id="rId3"/>
              </a:rPr>
              <a:t>http://es.wikipedia.org/wiki/Tamagotchi</a:t>
            </a:r>
            <a:endParaRPr lang="es-ES" altLang="es-MX" sz="3200" dirty="0">
              <a:ea typeface="Arial Unicode MS" panose="020B0604020202020204" pitchFamily="34" charset="-128"/>
              <a:cs typeface="Arial Unicode MS" panose="020B0604020202020204" pitchFamily="3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a:xfrm>
            <a:off x="7998558" y="6176535"/>
            <a:ext cx="795746" cy="503578"/>
          </a:xfrm>
        </p:spPr>
        <p:txBody>
          <a:bodyPr/>
          <a:lstStyle/>
          <a:p>
            <a:pPr>
              <a:defRPr/>
            </a:pPr>
            <a:fld id="{831739D5-8F8D-4F2E-99A6-68E125AF867D}" type="slidenum">
              <a:rPr lang="es-ES" altLang="es-MX" smtClean="0"/>
              <a:pPr>
                <a:defRPr/>
              </a:pPr>
              <a:t>21</a:t>
            </a:fld>
            <a:endParaRPr lang="es-ES" altLang="es-MX" dirty="0"/>
          </a:p>
        </p:txBody>
      </p:sp>
      <p:sp>
        <p:nvSpPr>
          <p:cNvPr id="17410" name="Rectangle 2"/>
          <p:cNvSpPr>
            <a:spLocks noGrp="1" noChangeArrowheads="1"/>
          </p:cNvSpPr>
          <p:nvPr>
            <p:ph type="title" idx="4294967295"/>
          </p:nvPr>
        </p:nvSpPr>
        <p:spPr>
          <a:xfrm>
            <a:off x="107504" y="4335"/>
            <a:ext cx="8686800" cy="6172200"/>
          </a:xfrm>
        </p:spPr>
        <p:txBody>
          <a:bodyPr/>
          <a:lstStyle/>
          <a:p>
            <a:pPr eaLnBrk="1" hangingPunct="1"/>
            <a:r>
              <a:rPr lang="es-MX" altLang="es-MX" sz="3600" dirty="0">
                <a:ea typeface="Arial Unicode MS" panose="020B0604020202020204" pitchFamily="34" charset="-128"/>
                <a:cs typeface="Arial Unicode MS" panose="020B0604020202020204" pitchFamily="34" charset="-128"/>
              </a:rPr>
              <a:t>Manejan procesos, datos y estructuras para representar sentimientos</a:t>
            </a:r>
            <a:br>
              <a:rPr lang="es-ES" altLang="es-MX" sz="3600" dirty="0">
                <a:ea typeface="Arial Unicode MS" panose="020B0604020202020204" pitchFamily="34" charset="-128"/>
                <a:cs typeface="Arial Unicode MS" panose="020B0604020202020204" pitchFamily="34" charset="-128"/>
              </a:rPr>
            </a:br>
            <a:r>
              <a:rPr lang="es-MX" altLang="es-MX" sz="2000" dirty="0">
                <a:ea typeface="Arial Unicode MS" panose="020B0604020202020204" pitchFamily="34" charset="-128"/>
                <a:cs typeface="Arial Unicode MS" panose="020B0604020202020204" pitchFamily="34" charset="-128"/>
              </a:rPr>
              <a:t> </a:t>
            </a:r>
            <a:br>
              <a:rPr lang="es-ES" altLang="es-MX" sz="20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Por ejemplo mediante una variable se puede representar que tanto “afecto” a recibido el </a:t>
            </a:r>
            <a:r>
              <a:rPr lang="es-ES" altLang="es-MX" sz="3600" dirty="0" err="1">
                <a:ea typeface="Arial Unicode MS" panose="020B0604020202020204" pitchFamily="34" charset="-128"/>
                <a:cs typeface="Arial Unicode MS" panose="020B0604020202020204" pitchFamily="34" charset="-128"/>
              </a:rPr>
              <a:t>Tamagotchi</a:t>
            </a:r>
            <a:r>
              <a:rPr lang="es-MX" altLang="es-MX" sz="3600" dirty="0">
                <a:ea typeface="Arial Unicode MS" panose="020B0604020202020204" pitchFamily="34" charset="-128"/>
                <a:cs typeface="Arial Unicode MS" panose="020B0604020202020204" pitchFamily="34" charset="-128"/>
              </a:rPr>
              <a:t>, </a:t>
            </a:r>
            <a:br>
              <a:rPr lang="es-MX" altLang="es-MX" sz="3600" dirty="0">
                <a:ea typeface="Arial Unicode MS" panose="020B0604020202020204" pitchFamily="34" charset="-128"/>
                <a:cs typeface="Arial Unicode MS" panose="020B0604020202020204" pitchFamily="34" charset="-128"/>
              </a:rPr>
            </a:br>
            <a:br>
              <a:rPr lang="es-MX" altLang="es-MX" sz="2000" dirty="0">
                <a:ea typeface="Arial Unicode MS" panose="020B0604020202020204" pitchFamily="34" charset="-128"/>
                <a:cs typeface="Arial Unicode MS" panose="020B0604020202020204" pitchFamily="34" charset="-128"/>
              </a:rPr>
            </a:br>
            <a:r>
              <a:rPr lang="es-MX" altLang="es-MX" sz="3600" dirty="0">
                <a:ea typeface="Arial Unicode MS" panose="020B0604020202020204" pitchFamily="34" charset="-128"/>
                <a:cs typeface="Arial Unicode MS" panose="020B0604020202020204" pitchFamily="34" charset="-128"/>
              </a:rPr>
              <a:t>si ha recibido mucho afecto entonces el valor de la variable es por ejemplo 100, conforme pasa el tiempo y no recibe afecto la variable va disminuyendo su valor hasta que vale cero y el </a:t>
            </a:r>
            <a:r>
              <a:rPr lang="es-ES" altLang="es-MX" sz="3600" dirty="0" err="1">
                <a:ea typeface="Arial Unicode MS" panose="020B0604020202020204" pitchFamily="34" charset="-128"/>
                <a:cs typeface="Arial Unicode MS" panose="020B0604020202020204" pitchFamily="34" charset="-128"/>
              </a:rPr>
              <a:t>Tamagotchi</a:t>
            </a:r>
            <a:r>
              <a:rPr lang="es-MX" altLang="es-MX" sz="3600" dirty="0">
                <a:ea typeface="Arial Unicode MS" panose="020B0604020202020204" pitchFamily="34" charset="-128"/>
                <a:cs typeface="Arial Unicode MS" panose="020B0604020202020204" pitchFamily="34" charset="-128"/>
              </a:rPr>
              <a:t> muere por falta de cariño</a:t>
            </a:r>
            <a:endParaRPr lang="es-ES" altLang="es-MX" sz="3600" dirty="0">
              <a:ea typeface="Arial Unicode MS" panose="020B0604020202020204" pitchFamily="34" charset="-128"/>
              <a:cs typeface="Arial Unicode MS" panose="020B060402020202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ángulo 1"/>
          <p:cNvSpPr>
            <a:spLocks noChangeArrowheads="1"/>
          </p:cNvSpPr>
          <p:nvPr/>
        </p:nvSpPr>
        <p:spPr bwMode="auto">
          <a:xfrm>
            <a:off x="900113" y="333375"/>
            <a:ext cx="755967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a:spcBef>
                <a:spcPct val="50000"/>
              </a:spcBef>
              <a:buFontTx/>
              <a:buNone/>
            </a:pPr>
            <a:r>
              <a:rPr lang="en-US" altLang="es-MX" sz="4000">
                <a:solidFill>
                  <a:srgbClr val="000000"/>
                </a:solidFill>
              </a:rPr>
              <a:t>El gran logro en el desarrollo de sistemas afectivos se da al encontrar mecanismos que permiten representar sentimientos mediante el manejo de procesos, datos y estructuras.</a:t>
            </a:r>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22</a:t>
            </a:fld>
            <a:endParaRPr lang="es-ES" altLang="es-MX"/>
          </a:p>
        </p:txBody>
      </p:sp>
    </p:spTree>
    <p:extLst>
      <p:ext uri="{BB962C8B-B14F-4D97-AF65-F5344CB8AC3E}">
        <p14:creationId xmlns:p14="http://schemas.microsoft.com/office/powerpoint/2010/main" val="3959599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rot="21235152">
            <a:off x="1274261" y="1473673"/>
            <a:ext cx="6902442" cy="202440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800"/>
              </a:spcAft>
              <a:buClrTx/>
              <a:buSzTx/>
              <a:buFontTx/>
              <a:buNone/>
              <a:tabLst/>
              <a:defRPr/>
            </a:pPr>
            <a:r>
              <a:rPr kumimoji="0" lang="es-ES" sz="60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rPr>
              <a:t>Sistemas Evolutivos Afectivos</a:t>
            </a:r>
            <a:endParaRPr kumimoji="0" lang="es-MX" sz="60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914913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 y="304800"/>
            <a:ext cx="8763000" cy="5562600"/>
          </a:xfrm>
        </p:spPr>
        <p:txBody>
          <a:bodyPr/>
          <a:lstStyle/>
          <a:p>
            <a:pPr eaLnBrk="1" hangingPunct="1"/>
            <a:r>
              <a:rPr lang="es-ES" altLang="es-MX" b="1">
                <a:ea typeface="Arial Unicode MS" panose="020B0604020202020204" pitchFamily="34" charset="-128"/>
                <a:cs typeface="Arial Unicode MS" panose="020B0604020202020204" pitchFamily="34" charset="-128"/>
              </a:rPr>
              <a:t>Bichos afectivos</a:t>
            </a:r>
            <a:br>
              <a:rPr lang="es-ES" altLang="es-MX">
                <a:ea typeface="Arial Unicode MS" panose="020B0604020202020204" pitchFamily="34" charset="-128"/>
                <a:cs typeface="Arial Unicode MS" panose="020B0604020202020204" pitchFamily="34" charset="-128"/>
              </a:rPr>
            </a:br>
            <a:r>
              <a:rPr lang="es-MX" altLang="es-MX">
                <a:ea typeface="Arial Unicode MS" panose="020B0604020202020204" pitchFamily="34" charset="-128"/>
                <a:cs typeface="Arial Unicode MS" panose="020B0604020202020204" pitchFamily="34" charset="-128"/>
              </a:rPr>
              <a:t> </a:t>
            </a:r>
            <a:br>
              <a:rPr lang="es-ES" altLang="es-MX">
                <a:ea typeface="Arial Unicode MS" panose="020B0604020202020204" pitchFamily="34" charset="-128"/>
                <a:cs typeface="Arial Unicode MS" panose="020B0604020202020204" pitchFamily="34" charset="-128"/>
              </a:rPr>
            </a:br>
            <a:r>
              <a:rPr lang="es-MX" altLang="es-MX">
                <a:ea typeface="Arial Unicode MS" panose="020B0604020202020204" pitchFamily="34" charset="-128"/>
                <a:cs typeface="Arial Unicode MS" panose="020B0604020202020204" pitchFamily="34" charset="-128"/>
              </a:rPr>
              <a:t>Creación de espacios con bichos afectivos</a:t>
            </a:r>
            <a:br>
              <a:rPr lang="es-ES" altLang="es-MX">
                <a:ea typeface="Arial Unicode MS" panose="020B0604020202020204" pitchFamily="34" charset="-128"/>
                <a:cs typeface="Arial Unicode MS" panose="020B0604020202020204" pitchFamily="34" charset="-128"/>
              </a:rPr>
            </a:br>
            <a:br>
              <a:rPr lang="es-MX" altLang="es-MX">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Sistema Afectivo, </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Desarrollado por Jesús Rodríguez Salazar</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18/mayo/2004, Ciudad de México</a:t>
            </a:r>
            <a:br>
              <a:rPr lang="es-MX" altLang="es-MX" sz="3600">
                <a:ea typeface="Arial Unicode MS" panose="020B0604020202020204" pitchFamily="34" charset="-128"/>
                <a:cs typeface="Arial Unicode MS" panose="020B0604020202020204" pitchFamily="34" charset="-128"/>
              </a:rPr>
            </a:br>
            <a:r>
              <a:rPr lang="es-MX" altLang="es-MX" sz="3600">
                <a:ea typeface="Arial Unicode MS" panose="020B0604020202020204" pitchFamily="34" charset="-128"/>
                <a:cs typeface="Arial Unicode MS" panose="020B0604020202020204" pitchFamily="34" charset="-128"/>
              </a:rPr>
              <a:t>ESCOM del IPN</a:t>
            </a:r>
            <a:r>
              <a:rPr lang="es-MX" altLang="es-MX" sz="3200">
                <a:ea typeface="Arial Unicode MS" panose="020B0604020202020204" pitchFamily="34" charset="-128"/>
                <a:cs typeface="Arial Unicode MS" panose="020B0604020202020204" pitchFamily="34" charset="-128"/>
              </a:rPr>
              <a:t> </a:t>
            </a:r>
            <a:endParaRPr lang="es-ES" altLang="es-MX">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24</a:t>
            </a:fld>
            <a:endParaRPr lang="es-ES" altLang="es-MX"/>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304"/>
          <p:cNvGrpSpPr>
            <a:grpSpLocks/>
          </p:cNvGrpSpPr>
          <p:nvPr/>
        </p:nvGrpSpPr>
        <p:grpSpPr bwMode="auto">
          <a:xfrm>
            <a:off x="1219200" y="914400"/>
            <a:ext cx="6019800" cy="4495800"/>
            <a:chOff x="-3" y="-3"/>
            <a:chExt cx="2386" cy="4036"/>
          </a:xfrm>
        </p:grpSpPr>
        <p:grpSp>
          <p:nvGrpSpPr>
            <p:cNvPr id="19461" name="Group 302"/>
            <p:cNvGrpSpPr>
              <a:grpSpLocks/>
            </p:cNvGrpSpPr>
            <p:nvPr/>
          </p:nvGrpSpPr>
          <p:grpSpPr bwMode="auto">
            <a:xfrm>
              <a:off x="0" y="0"/>
              <a:ext cx="2380" cy="4030"/>
              <a:chOff x="0" y="0"/>
              <a:chExt cx="2380" cy="4030"/>
            </a:xfrm>
          </p:grpSpPr>
          <p:grpSp>
            <p:nvGrpSpPr>
              <p:cNvPr id="19463" name="Group 103"/>
              <p:cNvGrpSpPr>
                <a:grpSpLocks/>
              </p:cNvGrpSpPr>
              <p:nvPr/>
            </p:nvGrpSpPr>
            <p:grpSpPr bwMode="auto">
              <a:xfrm>
                <a:off x="0" y="0"/>
                <a:ext cx="238" cy="403"/>
                <a:chOff x="0" y="0"/>
                <a:chExt cx="238" cy="403"/>
              </a:xfrm>
            </p:grpSpPr>
            <p:sp>
              <p:nvSpPr>
                <p:cNvPr id="19761" name="Rectangle 2"/>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62" name="Rectangle 102"/>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4" name="Group 105"/>
              <p:cNvGrpSpPr>
                <a:grpSpLocks/>
              </p:cNvGrpSpPr>
              <p:nvPr/>
            </p:nvGrpSpPr>
            <p:grpSpPr bwMode="auto">
              <a:xfrm>
                <a:off x="238" y="0"/>
                <a:ext cx="238" cy="403"/>
                <a:chOff x="238" y="0"/>
                <a:chExt cx="238" cy="403"/>
              </a:xfrm>
            </p:grpSpPr>
            <p:sp>
              <p:nvSpPr>
                <p:cNvPr id="19759" name="Rectangle 3"/>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60" name="Rectangle 104"/>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5" name="Group 107"/>
              <p:cNvGrpSpPr>
                <a:grpSpLocks/>
              </p:cNvGrpSpPr>
              <p:nvPr/>
            </p:nvGrpSpPr>
            <p:grpSpPr bwMode="auto">
              <a:xfrm>
                <a:off x="476" y="0"/>
                <a:ext cx="238" cy="403"/>
                <a:chOff x="476" y="0"/>
                <a:chExt cx="238" cy="403"/>
              </a:xfrm>
            </p:grpSpPr>
            <p:sp>
              <p:nvSpPr>
                <p:cNvPr id="19757" name="Rectangle 4"/>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58" name="Rectangle 106"/>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6" name="Group 109"/>
              <p:cNvGrpSpPr>
                <a:grpSpLocks/>
              </p:cNvGrpSpPr>
              <p:nvPr/>
            </p:nvGrpSpPr>
            <p:grpSpPr bwMode="auto">
              <a:xfrm>
                <a:off x="714" y="0"/>
                <a:ext cx="238" cy="403"/>
                <a:chOff x="714" y="0"/>
                <a:chExt cx="238" cy="403"/>
              </a:xfrm>
            </p:grpSpPr>
            <p:sp>
              <p:nvSpPr>
                <p:cNvPr id="19755" name="Rectangle 5"/>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56" name="Rectangle 108"/>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7" name="Group 111"/>
              <p:cNvGrpSpPr>
                <a:grpSpLocks/>
              </p:cNvGrpSpPr>
              <p:nvPr/>
            </p:nvGrpSpPr>
            <p:grpSpPr bwMode="auto">
              <a:xfrm>
                <a:off x="952" y="0"/>
                <a:ext cx="238" cy="403"/>
                <a:chOff x="952" y="0"/>
                <a:chExt cx="238" cy="403"/>
              </a:xfrm>
            </p:grpSpPr>
            <p:sp>
              <p:nvSpPr>
                <p:cNvPr id="19753" name="Rectangle 6"/>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54" name="Rectangle 110"/>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8" name="Group 113"/>
              <p:cNvGrpSpPr>
                <a:grpSpLocks/>
              </p:cNvGrpSpPr>
              <p:nvPr/>
            </p:nvGrpSpPr>
            <p:grpSpPr bwMode="auto">
              <a:xfrm>
                <a:off x="1190" y="0"/>
                <a:ext cx="238" cy="403"/>
                <a:chOff x="1190" y="0"/>
                <a:chExt cx="238" cy="403"/>
              </a:xfrm>
            </p:grpSpPr>
            <p:sp>
              <p:nvSpPr>
                <p:cNvPr id="19751" name="Rectangle 7"/>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52" name="Rectangle 112"/>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69" name="Group 115"/>
              <p:cNvGrpSpPr>
                <a:grpSpLocks/>
              </p:cNvGrpSpPr>
              <p:nvPr/>
            </p:nvGrpSpPr>
            <p:grpSpPr bwMode="auto">
              <a:xfrm>
                <a:off x="1428" y="0"/>
                <a:ext cx="238" cy="403"/>
                <a:chOff x="1428" y="0"/>
                <a:chExt cx="238" cy="403"/>
              </a:xfrm>
            </p:grpSpPr>
            <p:sp>
              <p:nvSpPr>
                <p:cNvPr id="19749" name="Rectangle 8"/>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50" name="Rectangle 114"/>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0" name="Group 117"/>
              <p:cNvGrpSpPr>
                <a:grpSpLocks/>
              </p:cNvGrpSpPr>
              <p:nvPr/>
            </p:nvGrpSpPr>
            <p:grpSpPr bwMode="auto">
              <a:xfrm>
                <a:off x="1666" y="0"/>
                <a:ext cx="238" cy="403"/>
                <a:chOff x="1666" y="0"/>
                <a:chExt cx="238" cy="403"/>
              </a:xfrm>
            </p:grpSpPr>
            <p:sp>
              <p:nvSpPr>
                <p:cNvPr id="19747" name="Rectangle 9"/>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48" name="Rectangle 116"/>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1" name="Group 119"/>
              <p:cNvGrpSpPr>
                <a:grpSpLocks/>
              </p:cNvGrpSpPr>
              <p:nvPr/>
            </p:nvGrpSpPr>
            <p:grpSpPr bwMode="auto">
              <a:xfrm>
                <a:off x="1904" y="0"/>
                <a:ext cx="238" cy="403"/>
                <a:chOff x="1904" y="0"/>
                <a:chExt cx="238" cy="403"/>
              </a:xfrm>
            </p:grpSpPr>
            <p:sp>
              <p:nvSpPr>
                <p:cNvPr id="19745" name="Rectangle 10"/>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46" name="Rectangle 118"/>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2" name="Group 121"/>
              <p:cNvGrpSpPr>
                <a:grpSpLocks/>
              </p:cNvGrpSpPr>
              <p:nvPr/>
            </p:nvGrpSpPr>
            <p:grpSpPr bwMode="auto">
              <a:xfrm>
                <a:off x="2142" y="0"/>
                <a:ext cx="238" cy="403"/>
                <a:chOff x="2142" y="0"/>
                <a:chExt cx="238" cy="403"/>
              </a:xfrm>
            </p:grpSpPr>
            <p:sp>
              <p:nvSpPr>
                <p:cNvPr id="19743" name="Rectangle 11"/>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44" name="Rectangle 120"/>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3" name="Group 123"/>
              <p:cNvGrpSpPr>
                <a:grpSpLocks/>
              </p:cNvGrpSpPr>
              <p:nvPr/>
            </p:nvGrpSpPr>
            <p:grpSpPr bwMode="auto">
              <a:xfrm>
                <a:off x="0" y="403"/>
                <a:ext cx="238" cy="403"/>
                <a:chOff x="0" y="403"/>
                <a:chExt cx="238" cy="403"/>
              </a:xfrm>
            </p:grpSpPr>
            <p:sp>
              <p:nvSpPr>
                <p:cNvPr id="19741" name="Rectangle 12"/>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42" name="Rectangle 122"/>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4" name="Group 125"/>
              <p:cNvGrpSpPr>
                <a:grpSpLocks/>
              </p:cNvGrpSpPr>
              <p:nvPr/>
            </p:nvGrpSpPr>
            <p:grpSpPr bwMode="auto">
              <a:xfrm>
                <a:off x="238" y="403"/>
                <a:ext cx="238" cy="403"/>
                <a:chOff x="238" y="403"/>
                <a:chExt cx="238" cy="403"/>
              </a:xfrm>
            </p:grpSpPr>
            <p:sp>
              <p:nvSpPr>
                <p:cNvPr id="19739" name="Rectangle 13"/>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40" name="Rectangle 124"/>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5" name="Group 127"/>
              <p:cNvGrpSpPr>
                <a:grpSpLocks/>
              </p:cNvGrpSpPr>
              <p:nvPr/>
            </p:nvGrpSpPr>
            <p:grpSpPr bwMode="auto">
              <a:xfrm>
                <a:off x="476" y="403"/>
                <a:ext cx="238" cy="403"/>
                <a:chOff x="476" y="403"/>
                <a:chExt cx="238" cy="403"/>
              </a:xfrm>
            </p:grpSpPr>
            <p:sp>
              <p:nvSpPr>
                <p:cNvPr id="19737" name="Rectangle 14"/>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38" name="Rectangle 126"/>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6" name="Group 129"/>
              <p:cNvGrpSpPr>
                <a:grpSpLocks/>
              </p:cNvGrpSpPr>
              <p:nvPr/>
            </p:nvGrpSpPr>
            <p:grpSpPr bwMode="auto">
              <a:xfrm>
                <a:off x="714" y="403"/>
                <a:ext cx="238" cy="403"/>
                <a:chOff x="714" y="403"/>
                <a:chExt cx="238" cy="403"/>
              </a:xfrm>
            </p:grpSpPr>
            <p:sp>
              <p:nvSpPr>
                <p:cNvPr id="19735" name="Rectangle 15"/>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36" name="Rectangle 128"/>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7" name="Group 131"/>
              <p:cNvGrpSpPr>
                <a:grpSpLocks/>
              </p:cNvGrpSpPr>
              <p:nvPr/>
            </p:nvGrpSpPr>
            <p:grpSpPr bwMode="auto">
              <a:xfrm>
                <a:off x="952" y="403"/>
                <a:ext cx="238" cy="403"/>
                <a:chOff x="952" y="403"/>
                <a:chExt cx="238" cy="403"/>
              </a:xfrm>
            </p:grpSpPr>
            <p:sp>
              <p:nvSpPr>
                <p:cNvPr id="19733" name="Rectangle 16"/>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34" name="Rectangle 130"/>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8" name="Group 133"/>
              <p:cNvGrpSpPr>
                <a:grpSpLocks/>
              </p:cNvGrpSpPr>
              <p:nvPr/>
            </p:nvGrpSpPr>
            <p:grpSpPr bwMode="auto">
              <a:xfrm>
                <a:off x="1190" y="403"/>
                <a:ext cx="238" cy="403"/>
                <a:chOff x="1190" y="403"/>
                <a:chExt cx="238" cy="403"/>
              </a:xfrm>
            </p:grpSpPr>
            <p:sp>
              <p:nvSpPr>
                <p:cNvPr id="19731" name="Rectangle 17"/>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32" name="Rectangle 132"/>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79" name="Group 135"/>
              <p:cNvGrpSpPr>
                <a:grpSpLocks/>
              </p:cNvGrpSpPr>
              <p:nvPr/>
            </p:nvGrpSpPr>
            <p:grpSpPr bwMode="auto">
              <a:xfrm>
                <a:off x="1428" y="403"/>
                <a:ext cx="238" cy="403"/>
                <a:chOff x="1428" y="403"/>
                <a:chExt cx="238" cy="403"/>
              </a:xfrm>
            </p:grpSpPr>
            <p:sp>
              <p:nvSpPr>
                <p:cNvPr id="19729" name="Rectangle 18"/>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30" name="Rectangle 134"/>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0" name="Group 137"/>
              <p:cNvGrpSpPr>
                <a:grpSpLocks/>
              </p:cNvGrpSpPr>
              <p:nvPr/>
            </p:nvGrpSpPr>
            <p:grpSpPr bwMode="auto">
              <a:xfrm>
                <a:off x="1666" y="403"/>
                <a:ext cx="238" cy="403"/>
                <a:chOff x="1666" y="403"/>
                <a:chExt cx="238" cy="403"/>
              </a:xfrm>
            </p:grpSpPr>
            <p:sp>
              <p:nvSpPr>
                <p:cNvPr id="19727" name="Rectangle 19"/>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28" name="Rectangle 136"/>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1" name="Group 139"/>
              <p:cNvGrpSpPr>
                <a:grpSpLocks/>
              </p:cNvGrpSpPr>
              <p:nvPr/>
            </p:nvGrpSpPr>
            <p:grpSpPr bwMode="auto">
              <a:xfrm>
                <a:off x="1904" y="403"/>
                <a:ext cx="238" cy="403"/>
                <a:chOff x="1904" y="403"/>
                <a:chExt cx="238" cy="403"/>
              </a:xfrm>
            </p:grpSpPr>
            <p:sp>
              <p:nvSpPr>
                <p:cNvPr id="19725" name="Rectangle 20"/>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26" name="Rectangle 138"/>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2" name="Group 141"/>
              <p:cNvGrpSpPr>
                <a:grpSpLocks/>
              </p:cNvGrpSpPr>
              <p:nvPr/>
            </p:nvGrpSpPr>
            <p:grpSpPr bwMode="auto">
              <a:xfrm>
                <a:off x="2142" y="403"/>
                <a:ext cx="238" cy="403"/>
                <a:chOff x="2142" y="403"/>
                <a:chExt cx="238" cy="403"/>
              </a:xfrm>
            </p:grpSpPr>
            <p:sp>
              <p:nvSpPr>
                <p:cNvPr id="19723" name="Rectangle 21"/>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24" name="Rectangle 140"/>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3" name="Group 143"/>
              <p:cNvGrpSpPr>
                <a:grpSpLocks/>
              </p:cNvGrpSpPr>
              <p:nvPr/>
            </p:nvGrpSpPr>
            <p:grpSpPr bwMode="auto">
              <a:xfrm>
                <a:off x="0" y="806"/>
                <a:ext cx="238" cy="403"/>
                <a:chOff x="0" y="806"/>
                <a:chExt cx="238" cy="403"/>
              </a:xfrm>
            </p:grpSpPr>
            <p:sp>
              <p:nvSpPr>
                <p:cNvPr id="19721" name="Rectangle 22"/>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22" name="Rectangle 142"/>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4" name="Group 145"/>
              <p:cNvGrpSpPr>
                <a:grpSpLocks/>
              </p:cNvGrpSpPr>
              <p:nvPr/>
            </p:nvGrpSpPr>
            <p:grpSpPr bwMode="auto">
              <a:xfrm>
                <a:off x="238" y="806"/>
                <a:ext cx="238" cy="403"/>
                <a:chOff x="238" y="806"/>
                <a:chExt cx="238" cy="403"/>
              </a:xfrm>
            </p:grpSpPr>
            <p:sp>
              <p:nvSpPr>
                <p:cNvPr id="19719" name="Rectangle 23"/>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20" name="Rectangle 144"/>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5" name="Group 147"/>
              <p:cNvGrpSpPr>
                <a:grpSpLocks/>
              </p:cNvGrpSpPr>
              <p:nvPr/>
            </p:nvGrpSpPr>
            <p:grpSpPr bwMode="auto">
              <a:xfrm>
                <a:off x="476" y="806"/>
                <a:ext cx="238" cy="403"/>
                <a:chOff x="476" y="806"/>
                <a:chExt cx="238" cy="403"/>
              </a:xfrm>
            </p:grpSpPr>
            <p:sp>
              <p:nvSpPr>
                <p:cNvPr id="19717" name="Rectangle 24"/>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18" name="Rectangle 146"/>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6" name="Group 149"/>
              <p:cNvGrpSpPr>
                <a:grpSpLocks/>
              </p:cNvGrpSpPr>
              <p:nvPr/>
            </p:nvGrpSpPr>
            <p:grpSpPr bwMode="auto">
              <a:xfrm>
                <a:off x="714" y="806"/>
                <a:ext cx="238" cy="403"/>
                <a:chOff x="714" y="806"/>
                <a:chExt cx="238" cy="403"/>
              </a:xfrm>
            </p:grpSpPr>
            <p:sp>
              <p:nvSpPr>
                <p:cNvPr id="19715" name="Rectangle 25"/>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16" name="Rectangle 148"/>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7" name="Group 151"/>
              <p:cNvGrpSpPr>
                <a:grpSpLocks/>
              </p:cNvGrpSpPr>
              <p:nvPr/>
            </p:nvGrpSpPr>
            <p:grpSpPr bwMode="auto">
              <a:xfrm>
                <a:off x="952" y="806"/>
                <a:ext cx="238" cy="403"/>
                <a:chOff x="952" y="806"/>
                <a:chExt cx="238" cy="403"/>
              </a:xfrm>
            </p:grpSpPr>
            <p:sp>
              <p:nvSpPr>
                <p:cNvPr id="19713" name="Rectangle 26"/>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14" name="Rectangle 150"/>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8" name="Group 153"/>
              <p:cNvGrpSpPr>
                <a:grpSpLocks/>
              </p:cNvGrpSpPr>
              <p:nvPr/>
            </p:nvGrpSpPr>
            <p:grpSpPr bwMode="auto">
              <a:xfrm>
                <a:off x="1190" y="806"/>
                <a:ext cx="238" cy="403"/>
                <a:chOff x="1190" y="806"/>
                <a:chExt cx="238" cy="403"/>
              </a:xfrm>
            </p:grpSpPr>
            <p:sp>
              <p:nvSpPr>
                <p:cNvPr id="19711" name="Rectangle 27"/>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12" name="Rectangle 152"/>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89" name="Group 155"/>
              <p:cNvGrpSpPr>
                <a:grpSpLocks/>
              </p:cNvGrpSpPr>
              <p:nvPr/>
            </p:nvGrpSpPr>
            <p:grpSpPr bwMode="auto">
              <a:xfrm>
                <a:off x="1428" y="806"/>
                <a:ext cx="238" cy="403"/>
                <a:chOff x="1428" y="806"/>
                <a:chExt cx="238" cy="403"/>
              </a:xfrm>
            </p:grpSpPr>
            <p:sp>
              <p:nvSpPr>
                <p:cNvPr id="19709" name="Rectangle 28"/>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10" name="Rectangle 154"/>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0" name="Group 157"/>
              <p:cNvGrpSpPr>
                <a:grpSpLocks/>
              </p:cNvGrpSpPr>
              <p:nvPr/>
            </p:nvGrpSpPr>
            <p:grpSpPr bwMode="auto">
              <a:xfrm>
                <a:off x="1666" y="806"/>
                <a:ext cx="238" cy="403"/>
                <a:chOff x="1666" y="806"/>
                <a:chExt cx="238" cy="403"/>
              </a:xfrm>
            </p:grpSpPr>
            <p:sp>
              <p:nvSpPr>
                <p:cNvPr id="19707" name="Rectangle 29"/>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08" name="Rectangle 156"/>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1" name="Group 159"/>
              <p:cNvGrpSpPr>
                <a:grpSpLocks/>
              </p:cNvGrpSpPr>
              <p:nvPr/>
            </p:nvGrpSpPr>
            <p:grpSpPr bwMode="auto">
              <a:xfrm>
                <a:off x="1904" y="806"/>
                <a:ext cx="238" cy="403"/>
                <a:chOff x="1904" y="806"/>
                <a:chExt cx="238" cy="403"/>
              </a:xfrm>
            </p:grpSpPr>
            <p:sp>
              <p:nvSpPr>
                <p:cNvPr id="19705" name="Rectangle 30"/>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06" name="Rectangle 158"/>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2" name="Group 161"/>
              <p:cNvGrpSpPr>
                <a:grpSpLocks/>
              </p:cNvGrpSpPr>
              <p:nvPr/>
            </p:nvGrpSpPr>
            <p:grpSpPr bwMode="auto">
              <a:xfrm>
                <a:off x="2142" y="806"/>
                <a:ext cx="238" cy="403"/>
                <a:chOff x="2142" y="806"/>
                <a:chExt cx="238" cy="403"/>
              </a:xfrm>
            </p:grpSpPr>
            <p:sp>
              <p:nvSpPr>
                <p:cNvPr id="19703" name="Rectangle 31"/>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04" name="Rectangle 160"/>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3" name="Group 163"/>
              <p:cNvGrpSpPr>
                <a:grpSpLocks/>
              </p:cNvGrpSpPr>
              <p:nvPr/>
            </p:nvGrpSpPr>
            <p:grpSpPr bwMode="auto">
              <a:xfrm>
                <a:off x="0" y="1209"/>
                <a:ext cx="238" cy="403"/>
                <a:chOff x="0" y="1209"/>
                <a:chExt cx="238" cy="403"/>
              </a:xfrm>
            </p:grpSpPr>
            <p:sp>
              <p:nvSpPr>
                <p:cNvPr id="19701" name="Rectangle 32"/>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02" name="Rectangle 162"/>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4" name="Group 165"/>
              <p:cNvGrpSpPr>
                <a:grpSpLocks/>
              </p:cNvGrpSpPr>
              <p:nvPr/>
            </p:nvGrpSpPr>
            <p:grpSpPr bwMode="auto">
              <a:xfrm>
                <a:off x="238" y="1209"/>
                <a:ext cx="238" cy="403"/>
                <a:chOff x="238" y="1209"/>
                <a:chExt cx="238" cy="403"/>
              </a:xfrm>
            </p:grpSpPr>
            <p:sp>
              <p:nvSpPr>
                <p:cNvPr id="19699" name="Rectangle 33"/>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700" name="Rectangle 164"/>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5" name="Group 167"/>
              <p:cNvGrpSpPr>
                <a:grpSpLocks/>
              </p:cNvGrpSpPr>
              <p:nvPr/>
            </p:nvGrpSpPr>
            <p:grpSpPr bwMode="auto">
              <a:xfrm>
                <a:off x="476" y="1209"/>
                <a:ext cx="238" cy="403"/>
                <a:chOff x="476" y="1209"/>
                <a:chExt cx="238" cy="403"/>
              </a:xfrm>
            </p:grpSpPr>
            <p:sp>
              <p:nvSpPr>
                <p:cNvPr id="19697" name="Rectangle 34"/>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98" name="Rectangle 166"/>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6" name="Group 169"/>
              <p:cNvGrpSpPr>
                <a:grpSpLocks/>
              </p:cNvGrpSpPr>
              <p:nvPr/>
            </p:nvGrpSpPr>
            <p:grpSpPr bwMode="auto">
              <a:xfrm>
                <a:off x="714" y="1209"/>
                <a:ext cx="238" cy="403"/>
                <a:chOff x="714" y="1209"/>
                <a:chExt cx="238" cy="403"/>
              </a:xfrm>
            </p:grpSpPr>
            <p:sp>
              <p:nvSpPr>
                <p:cNvPr id="19695" name="Rectangle 35"/>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96" name="Rectangle 168"/>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7" name="Group 171"/>
              <p:cNvGrpSpPr>
                <a:grpSpLocks/>
              </p:cNvGrpSpPr>
              <p:nvPr/>
            </p:nvGrpSpPr>
            <p:grpSpPr bwMode="auto">
              <a:xfrm>
                <a:off x="952" y="1209"/>
                <a:ext cx="238" cy="403"/>
                <a:chOff x="952" y="1209"/>
                <a:chExt cx="238" cy="403"/>
              </a:xfrm>
            </p:grpSpPr>
            <p:sp>
              <p:nvSpPr>
                <p:cNvPr id="19693" name="Rectangle 36"/>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94" name="Rectangle 170"/>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8" name="Group 173"/>
              <p:cNvGrpSpPr>
                <a:grpSpLocks/>
              </p:cNvGrpSpPr>
              <p:nvPr/>
            </p:nvGrpSpPr>
            <p:grpSpPr bwMode="auto">
              <a:xfrm>
                <a:off x="1190" y="1209"/>
                <a:ext cx="238" cy="403"/>
                <a:chOff x="1190" y="1209"/>
                <a:chExt cx="238" cy="403"/>
              </a:xfrm>
            </p:grpSpPr>
            <p:sp>
              <p:nvSpPr>
                <p:cNvPr id="19691" name="Rectangle 37"/>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92" name="Rectangle 172"/>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499" name="Group 175"/>
              <p:cNvGrpSpPr>
                <a:grpSpLocks/>
              </p:cNvGrpSpPr>
              <p:nvPr/>
            </p:nvGrpSpPr>
            <p:grpSpPr bwMode="auto">
              <a:xfrm>
                <a:off x="1428" y="1209"/>
                <a:ext cx="238" cy="403"/>
                <a:chOff x="1428" y="1209"/>
                <a:chExt cx="238" cy="403"/>
              </a:xfrm>
            </p:grpSpPr>
            <p:sp>
              <p:nvSpPr>
                <p:cNvPr id="19689" name="Rectangle 38"/>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90" name="Rectangle 174"/>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0" name="Group 177"/>
              <p:cNvGrpSpPr>
                <a:grpSpLocks/>
              </p:cNvGrpSpPr>
              <p:nvPr/>
            </p:nvGrpSpPr>
            <p:grpSpPr bwMode="auto">
              <a:xfrm>
                <a:off x="1666" y="1209"/>
                <a:ext cx="238" cy="403"/>
                <a:chOff x="1666" y="1209"/>
                <a:chExt cx="238" cy="403"/>
              </a:xfrm>
            </p:grpSpPr>
            <p:sp>
              <p:nvSpPr>
                <p:cNvPr id="19687" name="Rectangle 39"/>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88" name="Rectangle 176"/>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1" name="Group 179"/>
              <p:cNvGrpSpPr>
                <a:grpSpLocks/>
              </p:cNvGrpSpPr>
              <p:nvPr/>
            </p:nvGrpSpPr>
            <p:grpSpPr bwMode="auto">
              <a:xfrm>
                <a:off x="1904" y="1209"/>
                <a:ext cx="238" cy="403"/>
                <a:chOff x="1904" y="1209"/>
                <a:chExt cx="238" cy="403"/>
              </a:xfrm>
            </p:grpSpPr>
            <p:sp>
              <p:nvSpPr>
                <p:cNvPr id="19685" name="Rectangle 40"/>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86" name="Rectangle 178"/>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2" name="Group 181"/>
              <p:cNvGrpSpPr>
                <a:grpSpLocks/>
              </p:cNvGrpSpPr>
              <p:nvPr/>
            </p:nvGrpSpPr>
            <p:grpSpPr bwMode="auto">
              <a:xfrm>
                <a:off x="2142" y="1209"/>
                <a:ext cx="238" cy="403"/>
                <a:chOff x="2142" y="1209"/>
                <a:chExt cx="238" cy="403"/>
              </a:xfrm>
            </p:grpSpPr>
            <p:sp>
              <p:nvSpPr>
                <p:cNvPr id="19683" name="Rectangle 41"/>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84" name="Rectangle 180"/>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3" name="Group 183"/>
              <p:cNvGrpSpPr>
                <a:grpSpLocks/>
              </p:cNvGrpSpPr>
              <p:nvPr/>
            </p:nvGrpSpPr>
            <p:grpSpPr bwMode="auto">
              <a:xfrm>
                <a:off x="0" y="1612"/>
                <a:ext cx="238" cy="403"/>
                <a:chOff x="0" y="1612"/>
                <a:chExt cx="238" cy="403"/>
              </a:xfrm>
            </p:grpSpPr>
            <p:sp>
              <p:nvSpPr>
                <p:cNvPr id="19681" name="Rectangle 42"/>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82" name="Rectangle 182"/>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4" name="Group 185"/>
              <p:cNvGrpSpPr>
                <a:grpSpLocks/>
              </p:cNvGrpSpPr>
              <p:nvPr/>
            </p:nvGrpSpPr>
            <p:grpSpPr bwMode="auto">
              <a:xfrm>
                <a:off x="238" y="1612"/>
                <a:ext cx="238" cy="403"/>
                <a:chOff x="238" y="1612"/>
                <a:chExt cx="238" cy="403"/>
              </a:xfrm>
            </p:grpSpPr>
            <p:sp>
              <p:nvSpPr>
                <p:cNvPr id="19679" name="Rectangle 43"/>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80" name="Rectangle 184"/>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5" name="Group 187"/>
              <p:cNvGrpSpPr>
                <a:grpSpLocks/>
              </p:cNvGrpSpPr>
              <p:nvPr/>
            </p:nvGrpSpPr>
            <p:grpSpPr bwMode="auto">
              <a:xfrm>
                <a:off x="476" y="1612"/>
                <a:ext cx="238" cy="403"/>
                <a:chOff x="476" y="1612"/>
                <a:chExt cx="238" cy="403"/>
              </a:xfrm>
            </p:grpSpPr>
            <p:sp>
              <p:nvSpPr>
                <p:cNvPr id="19677" name="Rectangle 44"/>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78" name="Rectangle 186"/>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6" name="Group 189"/>
              <p:cNvGrpSpPr>
                <a:grpSpLocks/>
              </p:cNvGrpSpPr>
              <p:nvPr/>
            </p:nvGrpSpPr>
            <p:grpSpPr bwMode="auto">
              <a:xfrm>
                <a:off x="714" y="1612"/>
                <a:ext cx="238" cy="403"/>
                <a:chOff x="714" y="1612"/>
                <a:chExt cx="238" cy="403"/>
              </a:xfrm>
            </p:grpSpPr>
            <p:sp>
              <p:nvSpPr>
                <p:cNvPr id="19675" name="Rectangle 45"/>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76" name="Rectangle 188"/>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7" name="Group 191"/>
              <p:cNvGrpSpPr>
                <a:grpSpLocks/>
              </p:cNvGrpSpPr>
              <p:nvPr/>
            </p:nvGrpSpPr>
            <p:grpSpPr bwMode="auto">
              <a:xfrm>
                <a:off x="952" y="1612"/>
                <a:ext cx="238" cy="403"/>
                <a:chOff x="952" y="1612"/>
                <a:chExt cx="238" cy="403"/>
              </a:xfrm>
            </p:grpSpPr>
            <p:sp>
              <p:nvSpPr>
                <p:cNvPr id="19673" name="Rectangle 46"/>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74" name="Rectangle 190"/>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8" name="Group 193"/>
              <p:cNvGrpSpPr>
                <a:grpSpLocks/>
              </p:cNvGrpSpPr>
              <p:nvPr/>
            </p:nvGrpSpPr>
            <p:grpSpPr bwMode="auto">
              <a:xfrm>
                <a:off x="1190" y="1612"/>
                <a:ext cx="238" cy="403"/>
                <a:chOff x="1190" y="1612"/>
                <a:chExt cx="238" cy="403"/>
              </a:xfrm>
            </p:grpSpPr>
            <p:sp>
              <p:nvSpPr>
                <p:cNvPr id="19671" name="Rectangle 47"/>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72" name="Rectangle 192"/>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09" name="Group 195"/>
              <p:cNvGrpSpPr>
                <a:grpSpLocks/>
              </p:cNvGrpSpPr>
              <p:nvPr/>
            </p:nvGrpSpPr>
            <p:grpSpPr bwMode="auto">
              <a:xfrm>
                <a:off x="1428" y="1612"/>
                <a:ext cx="238" cy="403"/>
                <a:chOff x="1428" y="1612"/>
                <a:chExt cx="238" cy="403"/>
              </a:xfrm>
            </p:grpSpPr>
            <p:sp>
              <p:nvSpPr>
                <p:cNvPr id="19669" name="Rectangle 48"/>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70" name="Rectangle 194"/>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0" name="Group 197"/>
              <p:cNvGrpSpPr>
                <a:grpSpLocks/>
              </p:cNvGrpSpPr>
              <p:nvPr/>
            </p:nvGrpSpPr>
            <p:grpSpPr bwMode="auto">
              <a:xfrm>
                <a:off x="1666" y="1612"/>
                <a:ext cx="238" cy="403"/>
                <a:chOff x="1666" y="1612"/>
                <a:chExt cx="238" cy="403"/>
              </a:xfrm>
            </p:grpSpPr>
            <p:sp>
              <p:nvSpPr>
                <p:cNvPr id="19667" name="Rectangle 49"/>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68" name="Rectangle 196"/>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1" name="Group 199"/>
              <p:cNvGrpSpPr>
                <a:grpSpLocks/>
              </p:cNvGrpSpPr>
              <p:nvPr/>
            </p:nvGrpSpPr>
            <p:grpSpPr bwMode="auto">
              <a:xfrm>
                <a:off x="1904" y="1612"/>
                <a:ext cx="238" cy="403"/>
                <a:chOff x="1904" y="1612"/>
                <a:chExt cx="238" cy="403"/>
              </a:xfrm>
            </p:grpSpPr>
            <p:sp>
              <p:nvSpPr>
                <p:cNvPr id="19665" name="Rectangle 50"/>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66" name="Rectangle 198"/>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2" name="Group 201"/>
              <p:cNvGrpSpPr>
                <a:grpSpLocks/>
              </p:cNvGrpSpPr>
              <p:nvPr/>
            </p:nvGrpSpPr>
            <p:grpSpPr bwMode="auto">
              <a:xfrm>
                <a:off x="2142" y="1612"/>
                <a:ext cx="238" cy="403"/>
                <a:chOff x="2142" y="1612"/>
                <a:chExt cx="238" cy="403"/>
              </a:xfrm>
            </p:grpSpPr>
            <p:sp>
              <p:nvSpPr>
                <p:cNvPr id="19663" name="Rectangle 51"/>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64" name="Rectangle 200"/>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3" name="Group 203"/>
              <p:cNvGrpSpPr>
                <a:grpSpLocks/>
              </p:cNvGrpSpPr>
              <p:nvPr/>
            </p:nvGrpSpPr>
            <p:grpSpPr bwMode="auto">
              <a:xfrm>
                <a:off x="0" y="2015"/>
                <a:ext cx="238" cy="403"/>
                <a:chOff x="0" y="2015"/>
                <a:chExt cx="238" cy="403"/>
              </a:xfrm>
            </p:grpSpPr>
            <p:sp>
              <p:nvSpPr>
                <p:cNvPr id="19661" name="Rectangle 52"/>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62" name="Rectangle 202"/>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4" name="Group 205"/>
              <p:cNvGrpSpPr>
                <a:grpSpLocks/>
              </p:cNvGrpSpPr>
              <p:nvPr/>
            </p:nvGrpSpPr>
            <p:grpSpPr bwMode="auto">
              <a:xfrm>
                <a:off x="238" y="2015"/>
                <a:ext cx="238" cy="403"/>
                <a:chOff x="238" y="2015"/>
                <a:chExt cx="238" cy="403"/>
              </a:xfrm>
            </p:grpSpPr>
            <p:sp>
              <p:nvSpPr>
                <p:cNvPr id="19659" name="Rectangle 53"/>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60" name="Rectangle 204"/>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5" name="Group 207"/>
              <p:cNvGrpSpPr>
                <a:grpSpLocks/>
              </p:cNvGrpSpPr>
              <p:nvPr/>
            </p:nvGrpSpPr>
            <p:grpSpPr bwMode="auto">
              <a:xfrm>
                <a:off x="476" y="2015"/>
                <a:ext cx="238" cy="403"/>
                <a:chOff x="476" y="2015"/>
                <a:chExt cx="238" cy="403"/>
              </a:xfrm>
            </p:grpSpPr>
            <p:sp>
              <p:nvSpPr>
                <p:cNvPr id="19657" name="Rectangle 54"/>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58" name="Rectangle 206"/>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6" name="Group 209"/>
              <p:cNvGrpSpPr>
                <a:grpSpLocks/>
              </p:cNvGrpSpPr>
              <p:nvPr/>
            </p:nvGrpSpPr>
            <p:grpSpPr bwMode="auto">
              <a:xfrm>
                <a:off x="714" y="2015"/>
                <a:ext cx="238" cy="403"/>
                <a:chOff x="714" y="2015"/>
                <a:chExt cx="238" cy="403"/>
              </a:xfrm>
            </p:grpSpPr>
            <p:sp>
              <p:nvSpPr>
                <p:cNvPr id="19655" name="Rectangle 55"/>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56" name="Rectangle 208"/>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7" name="Group 211"/>
              <p:cNvGrpSpPr>
                <a:grpSpLocks/>
              </p:cNvGrpSpPr>
              <p:nvPr/>
            </p:nvGrpSpPr>
            <p:grpSpPr bwMode="auto">
              <a:xfrm>
                <a:off x="952" y="2015"/>
                <a:ext cx="238" cy="403"/>
                <a:chOff x="952" y="2015"/>
                <a:chExt cx="238" cy="403"/>
              </a:xfrm>
            </p:grpSpPr>
            <p:sp>
              <p:nvSpPr>
                <p:cNvPr id="19653" name="Rectangle 56"/>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54" name="Rectangle 210"/>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8" name="Group 213"/>
              <p:cNvGrpSpPr>
                <a:grpSpLocks/>
              </p:cNvGrpSpPr>
              <p:nvPr/>
            </p:nvGrpSpPr>
            <p:grpSpPr bwMode="auto">
              <a:xfrm>
                <a:off x="1190" y="2015"/>
                <a:ext cx="238" cy="403"/>
                <a:chOff x="1190" y="2015"/>
                <a:chExt cx="238" cy="403"/>
              </a:xfrm>
            </p:grpSpPr>
            <p:sp>
              <p:nvSpPr>
                <p:cNvPr id="19651" name="Rectangle 57"/>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52" name="Rectangle 212"/>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19" name="Group 215"/>
              <p:cNvGrpSpPr>
                <a:grpSpLocks/>
              </p:cNvGrpSpPr>
              <p:nvPr/>
            </p:nvGrpSpPr>
            <p:grpSpPr bwMode="auto">
              <a:xfrm>
                <a:off x="1428" y="2015"/>
                <a:ext cx="238" cy="403"/>
                <a:chOff x="1428" y="2015"/>
                <a:chExt cx="238" cy="403"/>
              </a:xfrm>
            </p:grpSpPr>
            <p:sp>
              <p:nvSpPr>
                <p:cNvPr id="19649" name="Rectangle 58"/>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50" name="Rectangle 214"/>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0" name="Group 217"/>
              <p:cNvGrpSpPr>
                <a:grpSpLocks/>
              </p:cNvGrpSpPr>
              <p:nvPr/>
            </p:nvGrpSpPr>
            <p:grpSpPr bwMode="auto">
              <a:xfrm>
                <a:off x="1666" y="2015"/>
                <a:ext cx="238" cy="403"/>
                <a:chOff x="1666" y="2015"/>
                <a:chExt cx="238" cy="403"/>
              </a:xfrm>
            </p:grpSpPr>
            <p:sp>
              <p:nvSpPr>
                <p:cNvPr id="19647" name="Rectangle 59"/>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48" name="Rectangle 216"/>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1" name="Group 219"/>
              <p:cNvGrpSpPr>
                <a:grpSpLocks/>
              </p:cNvGrpSpPr>
              <p:nvPr/>
            </p:nvGrpSpPr>
            <p:grpSpPr bwMode="auto">
              <a:xfrm>
                <a:off x="1904" y="2015"/>
                <a:ext cx="238" cy="403"/>
                <a:chOff x="1904" y="2015"/>
                <a:chExt cx="238" cy="403"/>
              </a:xfrm>
            </p:grpSpPr>
            <p:sp>
              <p:nvSpPr>
                <p:cNvPr id="19645" name="Rectangle 60"/>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46" name="Rectangle 218"/>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2" name="Group 221"/>
              <p:cNvGrpSpPr>
                <a:grpSpLocks/>
              </p:cNvGrpSpPr>
              <p:nvPr/>
            </p:nvGrpSpPr>
            <p:grpSpPr bwMode="auto">
              <a:xfrm>
                <a:off x="2142" y="2015"/>
                <a:ext cx="238" cy="403"/>
                <a:chOff x="2142" y="2015"/>
                <a:chExt cx="238" cy="403"/>
              </a:xfrm>
            </p:grpSpPr>
            <p:sp>
              <p:nvSpPr>
                <p:cNvPr id="19643" name="Rectangle 61"/>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44" name="Rectangle 220"/>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3" name="Group 223"/>
              <p:cNvGrpSpPr>
                <a:grpSpLocks/>
              </p:cNvGrpSpPr>
              <p:nvPr/>
            </p:nvGrpSpPr>
            <p:grpSpPr bwMode="auto">
              <a:xfrm>
                <a:off x="0" y="2418"/>
                <a:ext cx="238" cy="403"/>
                <a:chOff x="0" y="2418"/>
                <a:chExt cx="238" cy="403"/>
              </a:xfrm>
            </p:grpSpPr>
            <p:sp>
              <p:nvSpPr>
                <p:cNvPr id="19641" name="Rectangle 62"/>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42" name="Rectangle 222"/>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4" name="Group 225"/>
              <p:cNvGrpSpPr>
                <a:grpSpLocks/>
              </p:cNvGrpSpPr>
              <p:nvPr/>
            </p:nvGrpSpPr>
            <p:grpSpPr bwMode="auto">
              <a:xfrm>
                <a:off x="238" y="2418"/>
                <a:ext cx="238" cy="403"/>
                <a:chOff x="238" y="2418"/>
                <a:chExt cx="238" cy="403"/>
              </a:xfrm>
            </p:grpSpPr>
            <p:sp>
              <p:nvSpPr>
                <p:cNvPr id="19639" name="Rectangle 63"/>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40" name="Rectangle 224"/>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5" name="Group 227"/>
              <p:cNvGrpSpPr>
                <a:grpSpLocks/>
              </p:cNvGrpSpPr>
              <p:nvPr/>
            </p:nvGrpSpPr>
            <p:grpSpPr bwMode="auto">
              <a:xfrm>
                <a:off x="476" y="2418"/>
                <a:ext cx="238" cy="403"/>
                <a:chOff x="476" y="2418"/>
                <a:chExt cx="238" cy="403"/>
              </a:xfrm>
            </p:grpSpPr>
            <p:sp>
              <p:nvSpPr>
                <p:cNvPr id="19637" name="Rectangle 64"/>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38" name="Rectangle 226"/>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6" name="Group 229"/>
              <p:cNvGrpSpPr>
                <a:grpSpLocks/>
              </p:cNvGrpSpPr>
              <p:nvPr/>
            </p:nvGrpSpPr>
            <p:grpSpPr bwMode="auto">
              <a:xfrm>
                <a:off x="714" y="2418"/>
                <a:ext cx="238" cy="403"/>
                <a:chOff x="714" y="2418"/>
                <a:chExt cx="238" cy="403"/>
              </a:xfrm>
            </p:grpSpPr>
            <p:sp>
              <p:nvSpPr>
                <p:cNvPr id="19635" name="Rectangle 65"/>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36" name="Rectangle 228"/>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7" name="Group 231"/>
              <p:cNvGrpSpPr>
                <a:grpSpLocks/>
              </p:cNvGrpSpPr>
              <p:nvPr/>
            </p:nvGrpSpPr>
            <p:grpSpPr bwMode="auto">
              <a:xfrm>
                <a:off x="952" y="2418"/>
                <a:ext cx="238" cy="403"/>
                <a:chOff x="952" y="2418"/>
                <a:chExt cx="238" cy="403"/>
              </a:xfrm>
            </p:grpSpPr>
            <p:sp>
              <p:nvSpPr>
                <p:cNvPr id="19633" name="Rectangle 66"/>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34" name="Rectangle 230"/>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8" name="Group 233"/>
              <p:cNvGrpSpPr>
                <a:grpSpLocks/>
              </p:cNvGrpSpPr>
              <p:nvPr/>
            </p:nvGrpSpPr>
            <p:grpSpPr bwMode="auto">
              <a:xfrm>
                <a:off x="1190" y="2418"/>
                <a:ext cx="238" cy="403"/>
                <a:chOff x="1190" y="2418"/>
                <a:chExt cx="238" cy="403"/>
              </a:xfrm>
            </p:grpSpPr>
            <p:sp>
              <p:nvSpPr>
                <p:cNvPr id="19631" name="Rectangle 67"/>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32" name="Rectangle 232"/>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29" name="Group 235"/>
              <p:cNvGrpSpPr>
                <a:grpSpLocks/>
              </p:cNvGrpSpPr>
              <p:nvPr/>
            </p:nvGrpSpPr>
            <p:grpSpPr bwMode="auto">
              <a:xfrm>
                <a:off x="1428" y="2418"/>
                <a:ext cx="238" cy="403"/>
                <a:chOff x="1428" y="2418"/>
                <a:chExt cx="238" cy="403"/>
              </a:xfrm>
            </p:grpSpPr>
            <p:sp>
              <p:nvSpPr>
                <p:cNvPr id="19629" name="Rectangle 68"/>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30" name="Rectangle 234"/>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0" name="Group 237"/>
              <p:cNvGrpSpPr>
                <a:grpSpLocks/>
              </p:cNvGrpSpPr>
              <p:nvPr/>
            </p:nvGrpSpPr>
            <p:grpSpPr bwMode="auto">
              <a:xfrm>
                <a:off x="1666" y="2418"/>
                <a:ext cx="238" cy="403"/>
                <a:chOff x="1666" y="2418"/>
                <a:chExt cx="238" cy="403"/>
              </a:xfrm>
            </p:grpSpPr>
            <p:sp>
              <p:nvSpPr>
                <p:cNvPr id="19627" name="Rectangle 69"/>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28" name="Rectangle 236"/>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1" name="Group 239"/>
              <p:cNvGrpSpPr>
                <a:grpSpLocks/>
              </p:cNvGrpSpPr>
              <p:nvPr/>
            </p:nvGrpSpPr>
            <p:grpSpPr bwMode="auto">
              <a:xfrm>
                <a:off x="1904" y="2418"/>
                <a:ext cx="238" cy="403"/>
                <a:chOff x="1904" y="2418"/>
                <a:chExt cx="238" cy="403"/>
              </a:xfrm>
            </p:grpSpPr>
            <p:sp>
              <p:nvSpPr>
                <p:cNvPr id="19625" name="Rectangle 70"/>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26" name="Rectangle 238"/>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2" name="Group 241"/>
              <p:cNvGrpSpPr>
                <a:grpSpLocks/>
              </p:cNvGrpSpPr>
              <p:nvPr/>
            </p:nvGrpSpPr>
            <p:grpSpPr bwMode="auto">
              <a:xfrm>
                <a:off x="2142" y="2418"/>
                <a:ext cx="238" cy="403"/>
                <a:chOff x="2142" y="2418"/>
                <a:chExt cx="238" cy="403"/>
              </a:xfrm>
            </p:grpSpPr>
            <p:sp>
              <p:nvSpPr>
                <p:cNvPr id="19623" name="Rectangle 71"/>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24" name="Rectangle 240"/>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3" name="Group 243"/>
              <p:cNvGrpSpPr>
                <a:grpSpLocks/>
              </p:cNvGrpSpPr>
              <p:nvPr/>
            </p:nvGrpSpPr>
            <p:grpSpPr bwMode="auto">
              <a:xfrm>
                <a:off x="0" y="2821"/>
                <a:ext cx="238" cy="403"/>
                <a:chOff x="0" y="2821"/>
                <a:chExt cx="238" cy="403"/>
              </a:xfrm>
            </p:grpSpPr>
            <p:sp>
              <p:nvSpPr>
                <p:cNvPr id="19621" name="Rectangle 72"/>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22" name="Rectangle 242"/>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4" name="Group 245"/>
              <p:cNvGrpSpPr>
                <a:grpSpLocks/>
              </p:cNvGrpSpPr>
              <p:nvPr/>
            </p:nvGrpSpPr>
            <p:grpSpPr bwMode="auto">
              <a:xfrm>
                <a:off x="238" y="2821"/>
                <a:ext cx="238" cy="403"/>
                <a:chOff x="238" y="2821"/>
                <a:chExt cx="238" cy="403"/>
              </a:xfrm>
            </p:grpSpPr>
            <p:sp>
              <p:nvSpPr>
                <p:cNvPr id="19619" name="Rectangle 73"/>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20" name="Rectangle 244"/>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5" name="Group 247"/>
              <p:cNvGrpSpPr>
                <a:grpSpLocks/>
              </p:cNvGrpSpPr>
              <p:nvPr/>
            </p:nvGrpSpPr>
            <p:grpSpPr bwMode="auto">
              <a:xfrm>
                <a:off x="476" y="2821"/>
                <a:ext cx="238" cy="403"/>
                <a:chOff x="476" y="2821"/>
                <a:chExt cx="238" cy="403"/>
              </a:xfrm>
            </p:grpSpPr>
            <p:sp>
              <p:nvSpPr>
                <p:cNvPr id="19617" name="Rectangle 74"/>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18" name="Rectangle 246"/>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6" name="Group 249"/>
              <p:cNvGrpSpPr>
                <a:grpSpLocks/>
              </p:cNvGrpSpPr>
              <p:nvPr/>
            </p:nvGrpSpPr>
            <p:grpSpPr bwMode="auto">
              <a:xfrm>
                <a:off x="714" y="2821"/>
                <a:ext cx="238" cy="403"/>
                <a:chOff x="714" y="2821"/>
                <a:chExt cx="238" cy="403"/>
              </a:xfrm>
            </p:grpSpPr>
            <p:sp>
              <p:nvSpPr>
                <p:cNvPr id="19615" name="Rectangle 75"/>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16" name="Rectangle 248"/>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7" name="Group 251"/>
              <p:cNvGrpSpPr>
                <a:grpSpLocks/>
              </p:cNvGrpSpPr>
              <p:nvPr/>
            </p:nvGrpSpPr>
            <p:grpSpPr bwMode="auto">
              <a:xfrm>
                <a:off x="952" y="2821"/>
                <a:ext cx="238" cy="403"/>
                <a:chOff x="952" y="2821"/>
                <a:chExt cx="238" cy="403"/>
              </a:xfrm>
            </p:grpSpPr>
            <p:sp>
              <p:nvSpPr>
                <p:cNvPr id="19613" name="Rectangle 76"/>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14" name="Rectangle 250"/>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8" name="Group 253"/>
              <p:cNvGrpSpPr>
                <a:grpSpLocks/>
              </p:cNvGrpSpPr>
              <p:nvPr/>
            </p:nvGrpSpPr>
            <p:grpSpPr bwMode="auto">
              <a:xfrm>
                <a:off x="1190" y="2821"/>
                <a:ext cx="238" cy="403"/>
                <a:chOff x="1190" y="2821"/>
                <a:chExt cx="238" cy="403"/>
              </a:xfrm>
            </p:grpSpPr>
            <p:sp>
              <p:nvSpPr>
                <p:cNvPr id="19611" name="Rectangle 77"/>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12" name="Rectangle 252"/>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39" name="Group 255"/>
              <p:cNvGrpSpPr>
                <a:grpSpLocks/>
              </p:cNvGrpSpPr>
              <p:nvPr/>
            </p:nvGrpSpPr>
            <p:grpSpPr bwMode="auto">
              <a:xfrm>
                <a:off x="1428" y="2821"/>
                <a:ext cx="238" cy="403"/>
                <a:chOff x="1428" y="2821"/>
                <a:chExt cx="238" cy="403"/>
              </a:xfrm>
            </p:grpSpPr>
            <p:sp>
              <p:nvSpPr>
                <p:cNvPr id="19609" name="Rectangle 78"/>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10" name="Rectangle 254"/>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0" name="Group 257"/>
              <p:cNvGrpSpPr>
                <a:grpSpLocks/>
              </p:cNvGrpSpPr>
              <p:nvPr/>
            </p:nvGrpSpPr>
            <p:grpSpPr bwMode="auto">
              <a:xfrm>
                <a:off x="1666" y="2821"/>
                <a:ext cx="238" cy="403"/>
                <a:chOff x="1666" y="2821"/>
                <a:chExt cx="238" cy="403"/>
              </a:xfrm>
            </p:grpSpPr>
            <p:sp>
              <p:nvSpPr>
                <p:cNvPr id="19607" name="Rectangle 79"/>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08" name="Rectangle 256"/>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1" name="Group 259"/>
              <p:cNvGrpSpPr>
                <a:grpSpLocks/>
              </p:cNvGrpSpPr>
              <p:nvPr/>
            </p:nvGrpSpPr>
            <p:grpSpPr bwMode="auto">
              <a:xfrm>
                <a:off x="1904" y="2821"/>
                <a:ext cx="238" cy="403"/>
                <a:chOff x="1904" y="2821"/>
                <a:chExt cx="238" cy="403"/>
              </a:xfrm>
            </p:grpSpPr>
            <p:sp>
              <p:nvSpPr>
                <p:cNvPr id="19605" name="Rectangle 80"/>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06" name="Rectangle 258"/>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2" name="Group 261"/>
              <p:cNvGrpSpPr>
                <a:grpSpLocks/>
              </p:cNvGrpSpPr>
              <p:nvPr/>
            </p:nvGrpSpPr>
            <p:grpSpPr bwMode="auto">
              <a:xfrm>
                <a:off x="2142" y="2821"/>
                <a:ext cx="238" cy="403"/>
                <a:chOff x="2142" y="2821"/>
                <a:chExt cx="238" cy="403"/>
              </a:xfrm>
            </p:grpSpPr>
            <p:sp>
              <p:nvSpPr>
                <p:cNvPr id="19603" name="Rectangle 81"/>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04" name="Rectangle 260"/>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3" name="Group 263"/>
              <p:cNvGrpSpPr>
                <a:grpSpLocks/>
              </p:cNvGrpSpPr>
              <p:nvPr/>
            </p:nvGrpSpPr>
            <p:grpSpPr bwMode="auto">
              <a:xfrm>
                <a:off x="0" y="3224"/>
                <a:ext cx="238" cy="403"/>
                <a:chOff x="0" y="3224"/>
                <a:chExt cx="238" cy="403"/>
              </a:xfrm>
            </p:grpSpPr>
            <p:sp>
              <p:nvSpPr>
                <p:cNvPr id="19601" name="Rectangle 82"/>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02" name="Rectangle 262"/>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4" name="Group 265"/>
              <p:cNvGrpSpPr>
                <a:grpSpLocks/>
              </p:cNvGrpSpPr>
              <p:nvPr/>
            </p:nvGrpSpPr>
            <p:grpSpPr bwMode="auto">
              <a:xfrm>
                <a:off x="238" y="3224"/>
                <a:ext cx="238" cy="403"/>
                <a:chOff x="238" y="3224"/>
                <a:chExt cx="238" cy="403"/>
              </a:xfrm>
            </p:grpSpPr>
            <p:sp>
              <p:nvSpPr>
                <p:cNvPr id="19599" name="Rectangle 83"/>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600" name="Rectangle 264"/>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5" name="Group 267"/>
              <p:cNvGrpSpPr>
                <a:grpSpLocks/>
              </p:cNvGrpSpPr>
              <p:nvPr/>
            </p:nvGrpSpPr>
            <p:grpSpPr bwMode="auto">
              <a:xfrm>
                <a:off x="476" y="3224"/>
                <a:ext cx="238" cy="403"/>
                <a:chOff x="476" y="3224"/>
                <a:chExt cx="238" cy="403"/>
              </a:xfrm>
            </p:grpSpPr>
            <p:sp>
              <p:nvSpPr>
                <p:cNvPr id="19597" name="Rectangle 84"/>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98" name="Rectangle 266"/>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6" name="Group 269"/>
              <p:cNvGrpSpPr>
                <a:grpSpLocks/>
              </p:cNvGrpSpPr>
              <p:nvPr/>
            </p:nvGrpSpPr>
            <p:grpSpPr bwMode="auto">
              <a:xfrm>
                <a:off x="714" y="3224"/>
                <a:ext cx="238" cy="403"/>
                <a:chOff x="714" y="3224"/>
                <a:chExt cx="238" cy="403"/>
              </a:xfrm>
            </p:grpSpPr>
            <p:sp>
              <p:nvSpPr>
                <p:cNvPr id="19595" name="Rectangle 85"/>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96" name="Rectangle 268"/>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7" name="Group 271"/>
              <p:cNvGrpSpPr>
                <a:grpSpLocks/>
              </p:cNvGrpSpPr>
              <p:nvPr/>
            </p:nvGrpSpPr>
            <p:grpSpPr bwMode="auto">
              <a:xfrm>
                <a:off x="952" y="3224"/>
                <a:ext cx="238" cy="403"/>
                <a:chOff x="952" y="3224"/>
                <a:chExt cx="238" cy="403"/>
              </a:xfrm>
            </p:grpSpPr>
            <p:sp>
              <p:nvSpPr>
                <p:cNvPr id="19593" name="Rectangle 86"/>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94" name="Rectangle 270"/>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8" name="Group 273"/>
              <p:cNvGrpSpPr>
                <a:grpSpLocks/>
              </p:cNvGrpSpPr>
              <p:nvPr/>
            </p:nvGrpSpPr>
            <p:grpSpPr bwMode="auto">
              <a:xfrm>
                <a:off x="1190" y="3224"/>
                <a:ext cx="238" cy="403"/>
                <a:chOff x="1190" y="3224"/>
                <a:chExt cx="238" cy="403"/>
              </a:xfrm>
            </p:grpSpPr>
            <p:sp>
              <p:nvSpPr>
                <p:cNvPr id="19591" name="Rectangle 87"/>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92" name="Rectangle 272"/>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49" name="Group 275"/>
              <p:cNvGrpSpPr>
                <a:grpSpLocks/>
              </p:cNvGrpSpPr>
              <p:nvPr/>
            </p:nvGrpSpPr>
            <p:grpSpPr bwMode="auto">
              <a:xfrm>
                <a:off x="1428" y="3224"/>
                <a:ext cx="238" cy="403"/>
                <a:chOff x="1428" y="3224"/>
                <a:chExt cx="238" cy="403"/>
              </a:xfrm>
            </p:grpSpPr>
            <p:sp>
              <p:nvSpPr>
                <p:cNvPr id="19589" name="Rectangle 88"/>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90" name="Rectangle 274"/>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0" name="Group 277"/>
              <p:cNvGrpSpPr>
                <a:grpSpLocks/>
              </p:cNvGrpSpPr>
              <p:nvPr/>
            </p:nvGrpSpPr>
            <p:grpSpPr bwMode="auto">
              <a:xfrm>
                <a:off x="1666" y="3224"/>
                <a:ext cx="238" cy="403"/>
                <a:chOff x="1666" y="3224"/>
                <a:chExt cx="238" cy="403"/>
              </a:xfrm>
            </p:grpSpPr>
            <p:sp>
              <p:nvSpPr>
                <p:cNvPr id="19587" name="Rectangle 89"/>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88" name="Rectangle 276"/>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1" name="Group 279"/>
              <p:cNvGrpSpPr>
                <a:grpSpLocks/>
              </p:cNvGrpSpPr>
              <p:nvPr/>
            </p:nvGrpSpPr>
            <p:grpSpPr bwMode="auto">
              <a:xfrm>
                <a:off x="1904" y="3224"/>
                <a:ext cx="238" cy="403"/>
                <a:chOff x="1904" y="3224"/>
                <a:chExt cx="238" cy="403"/>
              </a:xfrm>
            </p:grpSpPr>
            <p:sp>
              <p:nvSpPr>
                <p:cNvPr id="19585" name="Rectangle 90"/>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86" name="Rectangle 278"/>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2" name="Group 281"/>
              <p:cNvGrpSpPr>
                <a:grpSpLocks/>
              </p:cNvGrpSpPr>
              <p:nvPr/>
            </p:nvGrpSpPr>
            <p:grpSpPr bwMode="auto">
              <a:xfrm>
                <a:off x="2142" y="3224"/>
                <a:ext cx="238" cy="403"/>
                <a:chOff x="2142" y="3224"/>
                <a:chExt cx="238" cy="403"/>
              </a:xfrm>
            </p:grpSpPr>
            <p:sp>
              <p:nvSpPr>
                <p:cNvPr id="19583" name="Rectangle 91"/>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84" name="Rectangle 280"/>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3" name="Group 283"/>
              <p:cNvGrpSpPr>
                <a:grpSpLocks/>
              </p:cNvGrpSpPr>
              <p:nvPr/>
            </p:nvGrpSpPr>
            <p:grpSpPr bwMode="auto">
              <a:xfrm>
                <a:off x="0" y="3627"/>
                <a:ext cx="238" cy="403"/>
                <a:chOff x="0" y="3627"/>
                <a:chExt cx="238" cy="403"/>
              </a:xfrm>
            </p:grpSpPr>
            <p:sp>
              <p:nvSpPr>
                <p:cNvPr id="19581" name="Rectangle 92"/>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82" name="Rectangle 282"/>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4" name="Group 285"/>
              <p:cNvGrpSpPr>
                <a:grpSpLocks/>
              </p:cNvGrpSpPr>
              <p:nvPr/>
            </p:nvGrpSpPr>
            <p:grpSpPr bwMode="auto">
              <a:xfrm>
                <a:off x="238" y="3627"/>
                <a:ext cx="238" cy="403"/>
                <a:chOff x="238" y="3627"/>
                <a:chExt cx="238" cy="403"/>
              </a:xfrm>
            </p:grpSpPr>
            <p:sp>
              <p:nvSpPr>
                <p:cNvPr id="19579" name="Rectangle 93"/>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80" name="Rectangle 284"/>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5" name="Group 287"/>
              <p:cNvGrpSpPr>
                <a:grpSpLocks/>
              </p:cNvGrpSpPr>
              <p:nvPr/>
            </p:nvGrpSpPr>
            <p:grpSpPr bwMode="auto">
              <a:xfrm>
                <a:off x="476" y="3627"/>
                <a:ext cx="238" cy="403"/>
                <a:chOff x="476" y="3627"/>
                <a:chExt cx="238" cy="403"/>
              </a:xfrm>
            </p:grpSpPr>
            <p:sp>
              <p:nvSpPr>
                <p:cNvPr id="19577" name="Rectangle 94"/>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78" name="Rectangle 286"/>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6" name="Group 289"/>
              <p:cNvGrpSpPr>
                <a:grpSpLocks/>
              </p:cNvGrpSpPr>
              <p:nvPr/>
            </p:nvGrpSpPr>
            <p:grpSpPr bwMode="auto">
              <a:xfrm>
                <a:off x="714" y="3627"/>
                <a:ext cx="238" cy="403"/>
                <a:chOff x="714" y="3627"/>
                <a:chExt cx="238" cy="403"/>
              </a:xfrm>
            </p:grpSpPr>
            <p:sp>
              <p:nvSpPr>
                <p:cNvPr id="19575" name="Rectangle 95"/>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76" name="Rectangle 288"/>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7" name="Group 291"/>
              <p:cNvGrpSpPr>
                <a:grpSpLocks/>
              </p:cNvGrpSpPr>
              <p:nvPr/>
            </p:nvGrpSpPr>
            <p:grpSpPr bwMode="auto">
              <a:xfrm>
                <a:off x="952" y="3627"/>
                <a:ext cx="238" cy="403"/>
                <a:chOff x="952" y="3627"/>
                <a:chExt cx="238" cy="403"/>
              </a:xfrm>
            </p:grpSpPr>
            <p:sp>
              <p:nvSpPr>
                <p:cNvPr id="19573" name="Rectangle 96"/>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74" name="Rectangle 290"/>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8" name="Group 293"/>
              <p:cNvGrpSpPr>
                <a:grpSpLocks/>
              </p:cNvGrpSpPr>
              <p:nvPr/>
            </p:nvGrpSpPr>
            <p:grpSpPr bwMode="auto">
              <a:xfrm>
                <a:off x="1190" y="3627"/>
                <a:ext cx="238" cy="403"/>
                <a:chOff x="1190" y="3627"/>
                <a:chExt cx="238" cy="403"/>
              </a:xfrm>
            </p:grpSpPr>
            <p:sp>
              <p:nvSpPr>
                <p:cNvPr id="19571" name="Rectangle 97"/>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72" name="Rectangle 292"/>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59" name="Group 295"/>
              <p:cNvGrpSpPr>
                <a:grpSpLocks/>
              </p:cNvGrpSpPr>
              <p:nvPr/>
            </p:nvGrpSpPr>
            <p:grpSpPr bwMode="auto">
              <a:xfrm>
                <a:off x="1428" y="3627"/>
                <a:ext cx="238" cy="403"/>
                <a:chOff x="1428" y="3627"/>
                <a:chExt cx="238" cy="403"/>
              </a:xfrm>
            </p:grpSpPr>
            <p:sp>
              <p:nvSpPr>
                <p:cNvPr id="19569" name="Rectangle 98"/>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70" name="Rectangle 294"/>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60" name="Group 297"/>
              <p:cNvGrpSpPr>
                <a:grpSpLocks/>
              </p:cNvGrpSpPr>
              <p:nvPr/>
            </p:nvGrpSpPr>
            <p:grpSpPr bwMode="auto">
              <a:xfrm>
                <a:off x="1666" y="3627"/>
                <a:ext cx="238" cy="403"/>
                <a:chOff x="1666" y="3627"/>
                <a:chExt cx="238" cy="403"/>
              </a:xfrm>
            </p:grpSpPr>
            <p:sp>
              <p:nvSpPr>
                <p:cNvPr id="19567" name="Rectangle 99"/>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68" name="Rectangle 296"/>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61" name="Group 299"/>
              <p:cNvGrpSpPr>
                <a:grpSpLocks/>
              </p:cNvGrpSpPr>
              <p:nvPr/>
            </p:nvGrpSpPr>
            <p:grpSpPr bwMode="auto">
              <a:xfrm>
                <a:off x="1904" y="3627"/>
                <a:ext cx="238" cy="403"/>
                <a:chOff x="1904" y="3627"/>
                <a:chExt cx="238" cy="403"/>
              </a:xfrm>
            </p:grpSpPr>
            <p:sp>
              <p:nvSpPr>
                <p:cNvPr id="19565" name="Rectangle 100"/>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66" name="Rectangle 298"/>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19562" name="Group 301"/>
              <p:cNvGrpSpPr>
                <a:grpSpLocks/>
              </p:cNvGrpSpPr>
              <p:nvPr/>
            </p:nvGrpSpPr>
            <p:grpSpPr bwMode="auto">
              <a:xfrm>
                <a:off x="2142" y="3627"/>
                <a:ext cx="238" cy="403"/>
                <a:chOff x="2142" y="3627"/>
                <a:chExt cx="238" cy="403"/>
              </a:xfrm>
            </p:grpSpPr>
            <p:sp>
              <p:nvSpPr>
                <p:cNvPr id="19563" name="Rectangle 101"/>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19564" name="Rectangle 300"/>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sp>
          <p:nvSpPr>
            <p:cNvPr id="19462" name="Rectangle 303"/>
            <p:cNvSpPr>
              <a:spLocks noChangeArrowheads="1"/>
            </p:cNvSpPr>
            <p:nvPr/>
          </p:nvSpPr>
          <p:spPr bwMode="auto">
            <a:xfrm>
              <a:off x="-3" y="-3"/>
              <a:ext cx="2386" cy="4036"/>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19459" name="Rectangle 305"/>
          <p:cNvSpPr>
            <a:spLocks noChangeArrowheads="1"/>
          </p:cNvSpPr>
          <p:nvPr/>
        </p:nvSpPr>
        <p:spPr bwMode="auto">
          <a:xfrm>
            <a:off x="2590800" y="304800"/>
            <a:ext cx="3886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800">
                <a:ea typeface="Arial Unicode MS" panose="020B0604020202020204" pitchFamily="34" charset="-128"/>
                <a:cs typeface="Arial Unicode MS" panose="020B0604020202020204" pitchFamily="34" charset="-128"/>
              </a:rPr>
              <a:t>Se crea una cuadricula</a:t>
            </a:r>
            <a:endParaRPr lang="en-US" altLang="es-MX" sz="2400"/>
          </a:p>
        </p:txBody>
      </p:sp>
      <p:sp>
        <p:nvSpPr>
          <p:cNvPr id="19460" name="Rectangle 306"/>
          <p:cNvSpPr>
            <a:spLocks noChangeArrowheads="1"/>
          </p:cNvSpPr>
          <p:nvPr/>
        </p:nvSpPr>
        <p:spPr bwMode="auto">
          <a:xfrm>
            <a:off x="762000" y="5486400"/>
            <a:ext cx="6705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800">
                <a:ea typeface="Arial Unicode MS" panose="020B0604020202020204" pitchFamily="34" charset="-128"/>
                <a:cs typeface="Arial Unicode MS" panose="020B0604020202020204" pitchFamily="34" charset="-128"/>
              </a:rPr>
              <a:t>La cuadricula funciona como el universo donde viven los bichos afectivos</a:t>
            </a:r>
            <a:endParaRPr lang="en-US" altLang="es-MX" sz="2800"/>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25</a:t>
            </a:fld>
            <a:endParaRPr lang="es-ES" altLang="es-MX"/>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334"/>
          <p:cNvGrpSpPr>
            <a:grpSpLocks/>
          </p:cNvGrpSpPr>
          <p:nvPr/>
        </p:nvGrpSpPr>
        <p:grpSpPr bwMode="auto">
          <a:xfrm>
            <a:off x="1447800" y="1219200"/>
            <a:ext cx="5943600" cy="5334000"/>
            <a:chOff x="-3" y="-3"/>
            <a:chExt cx="2386" cy="4439"/>
          </a:xfrm>
        </p:grpSpPr>
        <p:grpSp>
          <p:nvGrpSpPr>
            <p:cNvPr id="20484" name="Group 332"/>
            <p:cNvGrpSpPr>
              <a:grpSpLocks/>
            </p:cNvGrpSpPr>
            <p:nvPr/>
          </p:nvGrpSpPr>
          <p:grpSpPr bwMode="auto">
            <a:xfrm>
              <a:off x="0" y="0"/>
              <a:ext cx="2380" cy="4433"/>
              <a:chOff x="0" y="0"/>
              <a:chExt cx="2380" cy="4433"/>
            </a:xfrm>
          </p:grpSpPr>
          <p:grpSp>
            <p:nvGrpSpPr>
              <p:cNvPr id="20486" name="Group 113"/>
              <p:cNvGrpSpPr>
                <a:grpSpLocks/>
              </p:cNvGrpSpPr>
              <p:nvPr/>
            </p:nvGrpSpPr>
            <p:grpSpPr bwMode="auto">
              <a:xfrm>
                <a:off x="0" y="0"/>
                <a:ext cx="238" cy="403"/>
                <a:chOff x="0" y="0"/>
                <a:chExt cx="238" cy="403"/>
              </a:xfrm>
            </p:grpSpPr>
            <p:sp>
              <p:nvSpPr>
                <p:cNvPr id="20814" name="Rectangle 2"/>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15" name="Rectangle 112"/>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87" name="Group 115"/>
              <p:cNvGrpSpPr>
                <a:grpSpLocks/>
              </p:cNvGrpSpPr>
              <p:nvPr/>
            </p:nvGrpSpPr>
            <p:grpSpPr bwMode="auto">
              <a:xfrm>
                <a:off x="238" y="0"/>
                <a:ext cx="238" cy="403"/>
                <a:chOff x="238" y="0"/>
                <a:chExt cx="238" cy="403"/>
              </a:xfrm>
            </p:grpSpPr>
            <p:sp>
              <p:nvSpPr>
                <p:cNvPr id="20812" name="Rectangle 3"/>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13" name="Rectangle 114"/>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88" name="Group 117"/>
              <p:cNvGrpSpPr>
                <a:grpSpLocks/>
              </p:cNvGrpSpPr>
              <p:nvPr/>
            </p:nvGrpSpPr>
            <p:grpSpPr bwMode="auto">
              <a:xfrm>
                <a:off x="476" y="0"/>
                <a:ext cx="238" cy="403"/>
                <a:chOff x="476" y="0"/>
                <a:chExt cx="238" cy="403"/>
              </a:xfrm>
            </p:grpSpPr>
            <p:sp>
              <p:nvSpPr>
                <p:cNvPr id="20810" name="Rectangle 4"/>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11" name="Rectangle 116"/>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89" name="Group 119"/>
              <p:cNvGrpSpPr>
                <a:grpSpLocks/>
              </p:cNvGrpSpPr>
              <p:nvPr/>
            </p:nvGrpSpPr>
            <p:grpSpPr bwMode="auto">
              <a:xfrm>
                <a:off x="714" y="0"/>
                <a:ext cx="238" cy="403"/>
                <a:chOff x="714" y="0"/>
                <a:chExt cx="238" cy="403"/>
              </a:xfrm>
            </p:grpSpPr>
            <p:sp>
              <p:nvSpPr>
                <p:cNvPr id="20808" name="Rectangle 5"/>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09" name="Rectangle 118"/>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0" name="Group 121"/>
              <p:cNvGrpSpPr>
                <a:grpSpLocks/>
              </p:cNvGrpSpPr>
              <p:nvPr/>
            </p:nvGrpSpPr>
            <p:grpSpPr bwMode="auto">
              <a:xfrm>
                <a:off x="952" y="0"/>
                <a:ext cx="238" cy="403"/>
                <a:chOff x="952" y="0"/>
                <a:chExt cx="238" cy="403"/>
              </a:xfrm>
            </p:grpSpPr>
            <p:sp>
              <p:nvSpPr>
                <p:cNvPr id="20806" name="Rectangle 6"/>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07" name="Rectangle 120"/>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1" name="Group 123"/>
              <p:cNvGrpSpPr>
                <a:grpSpLocks/>
              </p:cNvGrpSpPr>
              <p:nvPr/>
            </p:nvGrpSpPr>
            <p:grpSpPr bwMode="auto">
              <a:xfrm>
                <a:off x="1190" y="0"/>
                <a:ext cx="238" cy="403"/>
                <a:chOff x="1190" y="0"/>
                <a:chExt cx="238" cy="403"/>
              </a:xfrm>
            </p:grpSpPr>
            <p:sp>
              <p:nvSpPr>
                <p:cNvPr id="20804" name="Rectangle 7"/>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05" name="Rectangle 122"/>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2" name="Group 125"/>
              <p:cNvGrpSpPr>
                <a:grpSpLocks/>
              </p:cNvGrpSpPr>
              <p:nvPr/>
            </p:nvGrpSpPr>
            <p:grpSpPr bwMode="auto">
              <a:xfrm>
                <a:off x="1428" y="0"/>
                <a:ext cx="238" cy="403"/>
                <a:chOff x="1428" y="0"/>
                <a:chExt cx="238" cy="403"/>
              </a:xfrm>
            </p:grpSpPr>
            <p:sp>
              <p:nvSpPr>
                <p:cNvPr id="20802" name="Rectangle 8"/>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B</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0803" name="Rectangle 124"/>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3" name="Group 127"/>
              <p:cNvGrpSpPr>
                <a:grpSpLocks/>
              </p:cNvGrpSpPr>
              <p:nvPr/>
            </p:nvGrpSpPr>
            <p:grpSpPr bwMode="auto">
              <a:xfrm>
                <a:off x="1666" y="0"/>
                <a:ext cx="238" cy="403"/>
                <a:chOff x="1666" y="0"/>
                <a:chExt cx="238" cy="403"/>
              </a:xfrm>
            </p:grpSpPr>
            <p:sp>
              <p:nvSpPr>
                <p:cNvPr id="20800" name="Rectangle 9"/>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801" name="Rectangle 126"/>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4" name="Group 129"/>
              <p:cNvGrpSpPr>
                <a:grpSpLocks/>
              </p:cNvGrpSpPr>
              <p:nvPr/>
            </p:nvGrpSpPr>
            <p:grpSpPr bwMode="auto">
              <a:xfrm>
                <a:off x="1904" y="0"/>
                <a:ext cx="238" cy="403"/>
                <a:chOff x="1904" y="0"/>
                <a:chExt cx="238" cy="403"/>
              </a:xfrm>
            </p:grpSpPr>
            <p:sp>
              <p:nvSpPr>
                <p:cNvPr id="20798" name="Rectangle 10"/>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99" name="Rectangle 128"/>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5" name="Group 131"/>
              <p:cNvGrpSpPr>
                <a:grpSpLocks/>
              </p:cNvGrpSpPr>
              <p:nvPr/>
            </p:nvGrpSpPr>
            <p:grpSpPr bwMode="auto">
              <a:xfrm>
                <a:off x="2142" y="0"/>
                <a:ext cx="238" cy="403"/>
                <a:chOff x="2142" y="0"/>
                <a:chExt cx="238" cy="403"/>
              </a:xfrm>
            </p:grpSpPr>
            <p:sp>
              <p:nvSpPr>
                <p:cNvPr id="20796" name="Rectangle 11"/>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97" name="Rectangle 130"/>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6" name="Group 133"/>
              <p:cNvGrpSpPr>
                <a:grpSpLocks/>
              </p:cNvGrpSpPr>
              <p:nvPr/>
            </p:nvGrpSpPr>
            <p:grpSpPr bwMode="auto">
              <a:xfrm>
                <a:off x="0" y="403"/>
                <a:ext cx="238" cy="403"/>
                <a:chOff x="0" y="403"/>
                <a:chExt cx="238" cy="403"/>
              </a:xfrm>
            </p:grpSpPr>
            <p:sp>
              <p:nvSpPr>
                <p:cNvPr id="20794" name="Rectangle 12"/>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95" name="Rectangle 132"/>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7" name="Group 135"/>
              <p:cNvGrpSpPr>
                <a:grpSpLocks/>
              </p:cNvGrpSpPr>
              <p:nvPr/>
            </p:nvGrpSpPr>
            <p:grpSpPr bwMode="auto">
              <a:xfrm>
                <a:off x="238" y="403"/>
                <a:ext cx="238" cy="403"/>
                <a:chOff x="238" y="403"/>
                <a:chExt cx="238" cy="403"/>
              </a:xfrm>
            </p:grpSpPr>
            <p:sp>
              <p:nvSpPr>
                <p:cNvPr id="20792" name="Rectangle 13"/>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A</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400"/>
                </a:p>
              </p:txBody>
            </p:sp>
            <p:sp>
              <p:nvSpPr>
                <p:cNvPr id="20793" name="Rectangle 134"/>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8" name="Group 137"/>
              <p:cNvGrpSpPr>
                <a:grpSpLocks/>
              </p:cNvGrpSpPr>
              <p:nvPr/>
            </p:nvGrpSpPr>
            <p:grpSpPr bwMode="auto">
              <a:xfrm>
                <a:off x="476" y="403"/>
                <a:ext cx="238" cy="403"/>
                <a:chOff x="476" y="403"/>
                <a:chExt cx="238" cy="403"/>
              </a:xfrm>
            </p:grpSpPr>
            <p:sp>
              <p:nvSpPr>
                <p:cNvPr id="20790" name="Rectangle 14"/>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91" name="Rectangle 136"/>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499" name="Group 139"/>
              <p:cNvGrpSpPr>
                <a:grpSpLocks/>
              </p:cNvGrpSpPr>
              <p:nvPr/>
            </p:nvGrpSpPr>
            <p:grpSpPr bwMode="auto">
              <a:xfrm>
                <a:off x="714" y="403"/>
                <a:ext cx="238" cy="403"/>
                <a:chOff x="714" y="403"/>
                <a:chExt cx="238" cy="403"/>
              </a:xfrm>
            </p:grpSpPr>
            <p:sp>
              <p:nvSpPr>
                <p:cNvPr id="20788" name="Rectangle 15"/>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89" name="Rectangle 138"/>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0" name="Group 141"/>
              <p:cNvGrpSpPr>
                <a:grpSpLocks/>
              </p:cNvGrpSpPr>
              <p:nvPr/>
            </p:nvGrpSpPr>
            <p:grpSpPr bwMode="auto">
              <a:xfrm>
                <a:off x="952" y="403"/>
                <a:ext cx="238" cy="403"/>
                <a:chOff x="952" y="403"/>
                <a:chExt cx="238" cy="403"/>
              </a:xfrm>
            </p:grpSpPr>
            <p:sp>
              <p:nvSpPr>
                <p:cNvPr id="20786" name="Rectangle 16"/>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87" name="Rectangle 140"/>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1" name="Group 143"/>
              <p:cNvGrpSpPr>
                <a:grpSpLocks/>
              </p:cNvGrpSpPr>
              <p:nvPr/>
            </p:nvGrpSpPr>
            <p:grpSpPr bwMode="auto">
              <a:xfrm>
                <a:off x="1190" y="403"/>
                <a:ext cx="238" cy="403"/>
                <a:chOff x="1190" y="403"/>
                <a:chExt cx="238" cy="403"/>
              </a:xfrm>
            </p:grpSpPr>
            <p:sp>
              <p:nvSpPr>
                <p:cNvPr id="20784" name="Rectangle 17"/>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85" name="Rectangle 142"/>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2" name="Group 145"/>
              <p:cNvGrpSpPr>
                <a:grpSpLocks/>
              </p:cNvGrpSpPr>
              <p:nvPr/>
            </p:nvGrpSpPr>
            <p:grpSpPr bwMode="auto">
              <a:xfrm>
                <a:off x="1428" y="403"/>
                <a:ext cx="238" cy="403"/>
                <a:chOff x="1428" y="403"/>
                <a:chExt cx="238" cy="403"/>
              </a:xfrm>
            </p:grpSpPr>
            <p:sp>
              <p:nvSpPr>
                <p:cNvPr id="20782" name="Rectangle 18"/>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83" name="Rectangle 144"/>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3" name="Group 147"/>
              <p:cNvGrpSpPr>
                <a:grpSpLocks/>
              </p:cNvGrpSpPr>
              <p:nvPr/>
            </p:nvGrpSpPr>
            <p:grpSpPr bwMode="auto">
              <a:xfrm>
                <a:off x="1666" y="403"/>
                <a:ext cx="238" cy="403"/>
                <a:chOff x="1666" y="403"/>
                <a:chExt cx="238" cy="403"/>
              </a:xfrm>
            </p:grpSpPr>
            <p:sp>
              <p:nvSpPr>
                <p:cNvPr id="20780" name="Rectangle 19"/>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81" name="Rectangle 146"/>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4" name="Group 149"/>
              <p:cNvGrpSpPr>
                <a:grpSpLocks/>
              </p:cNvGrpSpPr>
              <p:nvPr/>
            </p:nvGrpSpPr>
            <p:grpSpPr bwMode="auto">
              <a:xfrm>
                <a:off x="1904" y="403"/>
                <a:ext cx="238" cy="403"/>
                <a:chOff x="1904" y="403"/>
                <a:chExt cx="238" cy="403"/>
              </a:xfrm>
            </p:grpSpPr>
            <p:sp>
              <p:nvSpPr>
                <p:cNvPr id="20778" name="Rectangle 20"/>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79" name="Rectangle 148"/>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5" name="Group 151"/>
              <p:cNvGrpSpPr>
                <a:grpSpLocks/>
              </p:cNvGrpSpPr>
              <p:nvPr/>
            </p:nvGrpSpPr>
            <p:grpSpPr bwMode="auto">
              <a:xfrm>
                <a:off x="2142" y="403"/>
                <a:ext cx="238" cy="403"/>
                <a:chOff x="2142" y="403"/>
                <a:chExt cx="238" cy="403"/>
              </a:xfrm>
            </p:grpSpPr>
            <p:sp>
              <p:nvSpPr>
                <p:cNvPr id="20776" name="Rectangle 21"/>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77" name="Rectangle 150"/>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6" name="Group 153"/>
              <p:cNvGrpSpPr>
                <a:grpSpLocks/>
              </p:cNvGrpSpPr>
              <p:nvPr/>
            </p:nvGrpSpPr>
            <p:grpSpPr bwMode="auto">
              <a:xfrm>
                <a:off x="0" y="806"/>
                <a:ext cx="238" cy="403"/>
                <a:chOff x="0" y="806"/>
                <a:chExt cx="238" cy="403"/>
              </a:xfrm>
            </p:grpSpPr>
            <p:sp>
              <p:nvSpPr>
                <p:cNvPr id="20774" name="Rectangle 22"/>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75" name="Rectangle 152"/>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7" name="Group 155"/>
              <p:cNvGrpSpPr>
                <a:grpSpLocks/>
              </p:cNvGrpSpPr>
              <p:nvPr/>
            </p:nvGrpSpPr>
            <p:grpSpPr bwMode="auto">
              <a:xfrm>
                <a:off x="238" y="806"/>
                <a:ext cx="238" cy="403"/>
                <a:chOff x="238" y="806"/>
                <a:chExt cx="238" cy="403"/>
              </a:xfrm>
            </p:grpSpPr>
            <p:sp>
              <p:nvSpPr>
                <p:cNvPr id="20772" name="Rectangle 23"/>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73" name="Rectangle 154"/>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8" name="Group 157"/>
              <p:cNvGrpSpPr>
                <a:grpSpLocks/>
              </p:cNvGrpSpPr>
              <p:nvPr/>
            </p:nvGrpSpPr>
            <p:grpSpPr bwMode="auto">
              <a:xfrm>
                <a:off x="476" y="806"/>
                <a:ext cx="238" cy="403"/>
                <a:chOff x="476" y="806"/>
                <a:chExt cx="238" cy="403"/>
              </a:xfrm>
            </p:grpSpPr>
            <p:sp>
              <p:nvSpPr>
                <p:cNvPr id="20770" name="Rectangle 24"/>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71" name="Rectangle 156"/>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09" name="Group 159"/>
              <p:cNvGrpSpPr>
                <a:grpSpLocks/>
              </p:cNvGrpSpPr>
              <p:nvPr/>
            </p:nvGrpSpPr>
            <p:grpSpPr bwMode="auto">
              <a:xfrm>
                <a:off x="714" y="806"/>
                <a:ext cx="238" cy="403"/>
                <a:chOff x="714" y="806"/>
                <a:chExt cx="238" cy="403"/>
              </a:xfrm>
            </p:grpSpPr>
            <p:sp>
              <p:nvSpPr>
                <p:cNvPr id="20768" name="Rectangle 25"/>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69" name="Rectangle 158"/>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0" name="Group 161"/>
              <p:cNvGrpSpPr>
                <a:grpSpLocks/>
              </p:cNvGrpSpPr>
              <p:nvPr/>
            </p:nvGrpSpPr>
            <p:grpSpPr bwMode="auto">
              <a:xfrm>
                <a:off x="952" y="806"/>
                <a:ext cx="238" cy="403"/>
                <a:chOff x="952" y="806"/>
                <a:chExt cx="238" cy="403"/>
              </a:xfrm>
            </p:grpSpPr>
            <p:sp>
              <p:nvSpPr>
                <p:cNvPr id="20766" name="Rectangle 26"/>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67" name="Rectangle 160"/>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1" name="Group 163"/>
              <p:cNvGrpSpPr>
                <a:grpSpLocks/>
              </p:cNvGrpSpPr>
              <p:nvPr/>
            </p:nvGrpSpPr>
            <p:grpSpPr bwMode="auto">
              <a:xfrm>
                <a:off x="1190" y="806"/>
                <a:ext cx="238" cy="403"/>
                <a:chOff x="1190" y="806"/>
                <a:chExt cx="238" cy="403"/>
              </a:xfrm>
            </p:grpSpPr>
            <p:sp>
              <p:nvSpPr>
                <p:cNvPr id="20764" name="Rectangle 27"/>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65" name="Rectangle 162"/>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2" name="Group 165"/>
              <p:cNvGrpSpPr>
                <a:grpSpLocks/>
              </p:cNvGrpSpPr>
              <p:nvPr/>
            </p:nvGrpSpPr>
            <p:grpSpPr bwMode="auto">
              <a:xfrm>
                <a:off x="1428" y="806"/>
                <a:ext cx="238" cy="403"/>
                <a:chOff x="1428" y="806"/>
                <a:chExt cx="238" cy="403"/>
              </a:xfrm>
            </p:grpSpPr>
            <p:sp>
              <p:nvSpPr>
                <p:cNvPr id="20762" name="Rectangle 28"/>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63" name="Rectangle 164"/>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3" name="Group 167"/>
              <p:cNvGrpSpPr>
                <a:grpSpLocks/>
              </p:cNvGrpSpPr>
              <p:nvPr/>
            </p:nvGrpSpPr>
            <p:grpSpPr bwMode="auto">
              <a:xfrm>
                <a:off x="1666" y="806"/>
                <a:ext cx="238" cy="403"/>
                <a:chOff x="1666" y="806"/>
                <a:chExt cx="238" cy="403"/>
              </a:xfrm>
            </p:grpSpPr>
            <p:sp>
              <p:nvSpPr>
                <p:cNvPr id="20760" name="Rectangle 29"/>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61" name="Rectangle 166"/>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4" name="Group 169"/>
              <p:cNvGrpSpPr>
                <a:grpSpLocks/>
              </p:cNvGrpSpPr>
              <p:nvPr/>
            </p:nvGrpSpPr>
            <p:grpSpPr bwMode="auto">
              <a:xfrm>
                <a:off x="1904" y="806"/>
                <a:ext cx="238" cy="403"/>
                <a:chOff x="1904" y="806"/>
                <a:chExt cx="238" cy="403"/>
              </a:xfrm>
            </p:grpSpPr>
            <p:sp>
              <p:nvSpPr>
                <p:cNvPr id="20758" name="Rectangle 30"/>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59" name="Rectangle 168"/>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5" name="Group 171"/>
              <p:cNvGrpSpPr>
                <a:grpSpLocks/>
              </p:cNvGrpSpPr>
              <p:nvPr/>
            </p:nvGrpSpPr>
            <p:grpSpPr bwMode="auto">
              <a:xfrm>
                <a:off x="2142" y="806"/>
                <a:ext cx="238" cy="403"/>
                <a:chOff x="2142" y="806"/>
                <a:chExt cx="238" cy="403"/>
              </a:xfrm>
            </p:grpSpPr>
            <p:sp>
              <p:nvSpPr>
                <p:cNvPr id="20756" name="Rectangle 31"/>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57" name="Rectangle 170"/>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6" name="Group 173"/>
              <p:cNvGrpSpPr>
                <a:grpSpLocks/>
              </p:cNvGrpSpPr>
              <p:nvPr/>
            </p:nvGrpSpPr>
            <p:grpSpPr bwMode="auto">
              <a:xfrm>
                <a:off x="0" y="1209"/>
                <a:ext cx="238" cy="403"/>
                <a:chOff x="0" y="1209"/>
                <a:chExt cx="238" cy="403"/>
              </a:xfrm>
            </p:grpSpPr>
            <p:sp>
              <p:nvSpPr>
                <p:cNvPr id="20754" name="Rectangle 32"/>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55" name="Rectangle 172"/>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7" name="Group 175"/>
              <p:cNvGrpSpPr>
                <a:grpSpLocks/>
              </p:cNvGrpSpPr>
              <p:nvPr/>
            </p:nvGrpSpPr>
            <p:grpSpPr bwMode="auto">
              <a:xfrm>
                <a:off x="238" y="1209"/>
                <a:ext cx="238" cy="403"/>
                <a:chOff x="238" y="1209"/>
                <a:chExt cx="238" cy="403"/>
              </a:xfrm>
            </p:grpSpPr>
            <p:sp>
              <p:nvSpPr>
                <p:cNvPr id="20752" name="Rectangle 33"/>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53" name="Rectangle 174"/>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8" name="Group 177"/>
              <p:cNvGrpSpPr>
                <a:grpSpLocks/>
              </p:cNvGrpSpPr>
              <p:nvPr/>
            </p:nvGrpSpPr>
            <p:grpSpPr bwMode="auto">
              <a:xfrm>
                <a:off x="476" y="1209"/>
                <a:ext cx="238" cy="403"/>
                <a:chOff x="476" y="1209"/>
                <a:chExt cx="238" cy="403"/>
              </a:xfrm>
            </p:grpSpPr>
            <p:sp>
              <p:nvSpPr>
                <p:cNvPr id="20750" name="Rectangle 34"/>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51" name="Rectangle 176"/>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19" name="Group 179"/>
              <p:cNvGrpSpPr>
                <a:grpSpLocks/>
              </p:cNvGrpSpPr>
              <p:nvPr/>
            </p:nvGrpSpPr>
            <p:grpSpPr bwMode="auto">
              <a:xfrm>
                <a:off x="714" y="1209"/>
                <a:ext cx="238" cy="403"/>
                <a:chOff x="714" y="1209"/>
                <a:chExt cx="238" cy="403"/>
              </a:xfrm>
            </p:grpSpPr>
            <p:sp>
              <p:nvSpPr>
                <p:cNvPr id="20748" name="Rectangle 35"/>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49" name="Rectangle 178"/>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0" name="Group 181"/>
              <p:cNvGrpSpPr>
                <a:grpSpLocks/>
              </p:cNvGrpSpPr>
              <p:nvPr/>
            </p:nvGrpSpPr>
            <p:grpSpPr bwMode="auto">
              <a:xfrm>
                <a:off x="952" y="1209"/>
                <a:ext cx="238" cy="403"/>
                <a:chOff x="952" y="1209"/>
                <a:chExt cx="238" cy="403"/>
              </a:xfrm>
            </p:grpSpPr>
            <p:sp>
              <p:nvSpPr>
                <p:cNvPr id="20746" name="Rectangle 36"/>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47" name="Rectangle 180"/>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1" name="Group 183"/>
              <p:cNvGrpSpPr>
                <a:grpSpLocks/>
              </p:cNvGrpSpPr>
              <p:nvPr/>
            </p:nvGrpSpPr>
            <p:grpSpPr bwMode="auto">
              <a:xfrm>
                <a:off x="1190" y="1209"/>
                <a:ext cx="238" cy="403"/>
                <a:chOff x="1190" y="1209"/>
                <a:chExt cx="238" cy="403"/>
              </a:xfrm>
            </p:grpSpPr>
            <p:sp>
              <p:nvSpPr>
                <p:cNvPr id="20744" name="Rectangle 37"/>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45" name="Rectangle 182"/>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2" name="Group 185"/>
              <p:cNvGrpSpPr>
                <a:grpSpLocks/>
              </p:cNvGrpSpPr>
              <p:nvPr/>
            </p:nvGrpSpPr>
            <p:grpSpPr bwMode="auto">
              <a:xfrm>
                <a:off x="1428" y="1209"/>
                <a:ext cx="238" cy="403"/>
                <a:chOff x="1428" y="1209"/>
                <a:chExt cx="238" cy="403"/>
              </a:xfrm>
            </p:grpSpPr>
            <p:sp>
              <p:nvSpPr>
                <p:cNvPr id="20742" name="Rectangle 38"/>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43" name="Rectangle 184"/>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3" name="Group 187"/>
              <p:cNvGrpSpPr>
                <a:grpSpLocks/>
              </p:cNvGrpSpPr>
              <p:nvPr/>
            </p:nvGrpSpPr>
            <p:grpSpPr bwMode="auto">
              <a:xfrm>
                <a:off x="1666" y="1209"/>
                <a:ext cx="238" cy="403"/>
                <a:chOff x="1666" y="1209"/>
                <a:chExt cx="238" cy="403"/>
              </a:xfrm>
            </p:grpSpPr>
            <p:sp>
              <p:nvSpPr>
                <p:cNvPr id="20740" name="Rectangle 39"/>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41" name="Rectangle 186"/>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4" name="Group 189"/>
              <p:cNvGrpSpPr>
                <a:grpSpLocks/>
              </p:cNvGrpSpPr>
              <p:nvPr/>
            </p:nvGrpSpPr>
            <p:grpSpPr bwMode="auto">
              <a:xfrm>
                <a:off x="1904" y="1209"/>
                <a:ext cx="238" cy="403"/>
                <a:chOff x="1904" y="1209"/>
                <a:chExt cx="238" cy="403"/>
              </a:xfrm>
            </p:grpSpPr>
            <p:sp>
              <p:nvSpPr>
                <p:cNvPr id="20738" name="Rectangle 40"/>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39" name="Rectangle 188"/>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5" name="Group 191"/>
              <p:cNvGrpSpPr>
                <a:grpSpLocks/>
              </p:cNvGrpSpPr>
              <p:nvPr/>
            </p:nvGrpSpPr>
            <p:grpSpPr bwMode="auto">
              <a:xfrm>
                <a:off x="2142" y="1209"/>
                <a:ext cx="238" cy="403"/>
                <a:chOff x="2142" y="1209"/>
                <a:chExt cx="238" cy="403"/>
              </a:xfrm>
            </p:grpSpPr>
            <p:sp>
              <p:nvSpPr>
                <p:cNvPr id="20736" name="Rectangle 41"/>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37" name="Rectangle 190"/>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6" name="Group 193"/>
              <p:cNvGrpSpPr>
                <a:grpSpLocks/>
              </p:cNvGrpSpPr>
              <p:nvPr/>
            </p:nvGrpSpPr>
            <p:grpSpPr bwMode="auto">
              <a:xfrm>
                <a:off x="0" y="1612"/>
                <a:ext cx="238" cy="403"/>
                <a:chOff x="0" y="1612"/>
                <a:chExt cx="238" cy="403"/>
              </a:xfrm>
            </p:grpSpPr>
            <p:sp>
              <p:nvSpPr>
                <p:cNvPr id="20734" name="Rectangle 42"/>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35" name="Rectangle 192"/>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7" name="Group 195"/>
              <p:cNvGrpSpPr>
                <a:grpSpLocks/>
              </p:cNvGrpSpPr>
              <p:nvPr/>
            </p:nvGrpSpPr>
            <p:grpSpPr bwMode="auto">
              <a:xfrm>
                <a:off x="238" y="1612"/>
                <a:ext cx="238" cy="403"/>
                <a:chOff x="238" y="1612"/>
                <a:chExt cx="238" cy="403"/>
              </a:xfrm>
            </p:grpSpPr>
            <p:sp>
              <p:nvSpPr>
                <p:cNvPr id="20732" name="Rectangle 43"/>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33" name="Rectangle 194"/>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8" name="Group 197"/>
              <p:cNvGrpSpPr>
                <a:grpSpLocks/>
              </p:cNvGrpSpPr>
              <p:nvPr/>
            </p:nvGrpSpPr>
            <p:grpSpPr bwMode="auto">
              <a:xfrm>
                <a:off x="476" y="1612"/>
                <a:ext cx="238" cy="403"/>
                <a:chOff x="476" y="1612"/>
                <a:chExt cx="238" cy="403"/>
              </a:xfrm>
            </p:grpSpPr>
            <p:sp>
              <p:nvSpPr>
                <p:cNvPr id="20730" name="Rectangle 44"/>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31" name="Rectangle 196"/>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29" name="Group 199"/>
              <p:cNvGrpSpPr>
                <a:grpSpLocks/>
              </p:cNvGrpSpPr>
              <p:nvPr/>
            </p:nvGrpSpPr>
            <p:grpSpPr bwMode="auto">
              <a:xfrm>
                <a:off x="714" y="1612"/>
                <a:ext cx="238" cy="403"/>
                <a:chOff x="714" y="1612"/>
                <a:chExt cx="238" cy="403"/>
              </a:xfrm>
            </p:grpSpPr>
            <p:sp>
              <p:nvSpPr>
                <p:cNvPr id="20728" name="Rectangle 45"/>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29" name="Rectangle 198"/>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0" name="Group 201"/>
              <p:cNvGrpSpPr>
                <a:grpSpLocks/>
              </p:cNvGrpSpPr>
              <p:nvPr/>
            </p:nvGrpSpPr>
            <p:grpSpPr bwMode="auto">
              <a:xfrm>
                <a:off x="952" y="1612"/>
                <a:ext cx="238" cy="403"/>
                <a:chOff x="952" y="1612"/>
                <a:chExt cx="238" cy="403"/>
              </a:xfrm>
            </p:grpSpPr>
            <p:sp>
              <p:nvSpPr>
                <p:cNvPr id="20726" name="Rectangle 46"/>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27" name="Rectangle 200"/>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1" name="Group 203"/>
              <p:cNvGrpSpPr>
                <a:grpSpLocks/>
              </p:cNvGrpSpPr>
              <p:nvPr/>
            </p:nvGrpSpPr>
            <p:grpSpPr bwMode="auto">
              <a:xfrm>
                <a:off x="1190" y="1612"/>
                <a:ext cx="238" cy="403"/>
                <a:chOff x="1190" y="1612"/>
                <a:chExt cx="238" cy="403"/>
              </a:xfrm>
            </p:grpSpPr>
            <p:sp>
              <p:nvSpPr>
                <p:cNvPr id="20724" name="Rectangle 47"/>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25" name="Rectangle 202"/>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2" name="Group 205"/>
              <p:cNvGrpSpPr>
                <a:grpSpLocks/>
              </p:cNvGrpSpPr>
              <p:nvPr/>
            </p:nvGrpSpPr>
            <p:grpSpPr bwMode="auto">
              <a:xfrm>
                <a:off x="1428" y="1612"/>
                <a:ext cx="238" cy="403"/>
                <a:chOff x="1428" y="1612"/>
                <a:chExt cx="238" cy="403"/>
              </a:xfrm>
            </p:grpSpPr>
            <p:sp>
              <p:nvSpPr>
                <p:cNvPr id="20722" name="Rectangle 48"/>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23" name="Rectangle 204"/>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3" name="Group 207"/>
              <p:cNvGrpSpPr>
                <a:grpSpLocks/>
              </p:cNvGrpSpPr>
              <p:nvPr/>
            </p:nvGrpSpPr>
            <p:grpSpPr bwMode="auto">
              <a:xfrm>
                <a:off x="1666" y="1612"/>
                <a:ext cx="238" cy="403"/>
                <a:chOff x="1666" y="1612"/>
                <a:chExt cx="238" cy="403"/>
              </a:xfrm>
            </p:grpSpPr>
            <p:sp>
              <p:nvSpPr>
                <p:cNvPr id="20720" name="Rectangle 49"/>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E</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0721" name="Rectangle 206"/>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4" name="Group 209"/>
              <p:cNvGrpSpPr>
                <a:grpSpLocks/>
              </p:cNvGrpSpPr>
              <p:nvPr/>
            </p:nvGrpSpPr>
            <p:grpSpPr bwMode="auto">
              <a:xfrm>
                <a:off x="1904" y="1612"/>
                <a:ext cx="238" cy="403"/>
                <a:chOff x="1904" y="1612"/>
                <a:chExt cx="238" cy="403"/>
              </a:xfrm>
            </p:grpSpPr>
            <p:sp>
              <p:nvSpPr>
                <p:cNvPr id="20718" name="Rectangle 50"/>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19" name="Rectangle 208"/>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5" name="Group 211"/>
              <p:cNvGrpSpPr>
                <a:grpSpLocks/>
              </p:cNvGrpSpPr>
              <p:nvPr/>
            </p:nvGrpSpPr>
            <p:grpSpPr bwMode="auto">
              <a:xfrm>
                <a:off x="2142" y="1612"/>
                <a:ext cx="238" cy="403"/>
                <a:chOff x="2142" y="1612"/>
                <a:chExt cx="238" cy="403"/>
              </a:xfrm>
            </p:grpSpPr>
            <p:sp>
              <p:nvSpPr>
                <p:cNvPr id="20716" name="Rectangle 51"/>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17" name="Rectangle 210"/>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6" name="Group 213"/>
              <p:cNvGrpSpPr>
                <a:grpSpLocks/>
              </p:cNvGrpSpPr>
              <p:nvPr/>
            </p:nvGrpSpPr>
            <p:grpSpPr bwMode="auto">
              <a:xfrm>
                <a:off x="0" y="2015"/>
                <a:ext cx="238" cy="403"/>
                <a:chOff x="0" y="2015"/>
                <a:chExt cx="238" cy="403"/>
              </a:xfrm>
            </p:grpSpPr>
            <p:sp>
              <p:nvSpPr>
                <p:cNvPr id="20714" name="Rectangle 52"/>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15" name="Rectangle 212"/>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7" name="Group 215"/>
              <p:cNvGrpSpPr>
                <a:grpSpLocks/>
              </p:cNvGrpSpPr>
              <p:nvPr/>
            </p:nvGrpSpPr>
            <p:grpSpPr bwMode="auto">
              <a:xfrm>
                <a:off x="238" y="2015"/>
                <a:ext cx="238" cy="403"/>
                <a:chOff x="238" y="2015"/>
                <a:chExt cx="238" cy="403"/>
              </a:xfrm>
            </p:grpSpPr>
            <p:sp>
              <p:nvSpPr>
                <p:cNvPr id="20712" name="Rectangle 53"/>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13" name="Rectangle 214"/>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8" name="Group 217"/>
              <p:cNvGrpSpPr>
                <a:grpSpLocks/>
              </p:cNvGrpSpPr>
              <p:nvPr/>
            </p:nvGrpSpPr>
            <p:grpSpPr bwMode="auto">
              <a:xfrm>
                <a:off x="476" y="2015"/>
                <a:ext cx="238" cy="403"/>
                <a:chOff x="476" y="2015"/>
                <a:chExt cx="238" cy="403"/>
              </a:xfrm>
            </p:grpSpPr>
            <p:sp>
              <p:nvSpPr>
                <p:cNvPr id="20710" name="Rectangle 54"/>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11" name="Rectangle 216"/>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39" name="Group 219"/>
              <p:cNvGrpSpPr>
                <a:grpSpLocks/>
              </p:cNvGrpSpPr>
              <p:nvPr/>
            </p:nvGrpSpPr>
            <p:grpSpPr bwMode="auto">
              <a:xfrm>
                <a:off x="714" y="2015"/>
                <a:ext cx="238" cy="403"/>
                <a:chOff x="714" y="2015"/>
                <a:chExt cx="238" cy="403"/>
              </a:xfrm>
            </p:grpSpPr>
            <p:sp>
              <p:nvSpPr>
                <p:cNvPr id="20708" name="Rectangle 55"/>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09" name="Rectangle 218"/>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0" name="Group 221"/>
              <p:cNvGrpSpPr>
                <a:grpSpLocks/>
              </p:cNvGrpSpPr>
              <p:nvPr/>
            </p:nvGrpSpPr>
            <p:grpSpPr bwMode="auto">
              <a:xfrm>
                <a:off x="952" y="2015"/>
                <a:ext cx="238" cy="403"/>
                <a:chOff x="952" y="2015"/>
                <a:chExt cx="238" cy="403"/>
              </a:xfrm>
            </p:grpSpPr>
            <p:sp>
              <p:nvSpPr>
                <p:cNvPr id="20706" name="Rectangle 56"/>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07" name="Rectangle 220"/>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1" name="Group 223"/>
              <p:cNvGrpSpPr>
                <a:grpSpLocks/>
              </p:cNvGrpSpPr>
              <p:nvPr/>
            </p:nvGrpSpPr>
            <p:grpSpPr bwMode="auto">
              <a:xfrm>
                <a:off x="1190" y="2015"/>
                <a:ext cx="238" cy="403"/>
                <a:chOff x="1190" y="2015"/>
                <a:chExt cx="238" cy="403"/>
              </a:xfrm>
            </p:grpSpPr>
            <p:sp>
              <p:nvSpPr>
                <p:cNvPr id="20704" name="Rectangle 57"/>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05" name="Rectangle 222"/>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2" name="Group 225"/>
              <p:cNvGrpSpPr>
                <a:grpSpLocks/>
              </p:cNvGrpSpPr>
              <p:nvPr/>
            </p:nvGrpSpPr>
            <p:grpSpPr bwMode="auto">
              <a:xfrm>
                <a:off x="1428" y="2015"/>
                <a:ext cx="238" cy="403"/>
                <a:chOff x="1428" y="2015"/>
                <a:chExt cx="238" cy="403"/>
              </a:xfrm>
            </p:grpSpPr>
            <p:sp>
              <p:nvSpPr>
                <p:cNvPr id="20702" name="Rectangle 58"/>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03" name="Rectangle 224"/>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3" name="Group 227"/>
              <p:cNvGrpSpPr>
                <a:grpSpLocks/>
              </p:cNvGrpSpPr>
              <p:nvPr/>
            </p:nvGrpSpPr>
            <p:grpSpPr bwMode="auto">
              <a:xfrm>
                <a:off x="1666" y="2015"/>
                <a:ext cx="238" cy="403"/>
                <a:chOff x="1666" y="2015"/>
                <a:chExt cx="238" cy="403"/>
              </a:xfrm>
            </p:grpSpPr>
            <p:sp>
              <p:nvSpPr>
                <p:cNvPr id="20700" name="Rectangle 59"/>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701" name="Rectangle 226"/>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4" name="Group 229"/>
              <p:cNvGrpSpPr>
                <a:grpSpLocks/>
              </p:cNvGrpSpPr>
              <p:nvPr/>
            </p:nvGrpSpPr>
            <p:grpSpPr bwMode="auto">
              <a:xfrm>
                <a:off x="1904" y="2015"/>
                <a:ext cx="238" cy="403"/>
                <a:chOff x="1904" y="2015"/>
                <a:chExt cx="238" cy="403"/>
              </a:xfrm>
            </p:grpSpPr>
            <p:sp>
              <p:nvSpPr>
                <p:cNvPr id="20698" name="Rectangle 60"/>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99" name="Rectangle 228"/>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5" name="Group 231"/>
              <p:cNvGrpSpPr>
                <a:grpSpLocks/>
              </p:cNvGrpSpPr>
              <p:nvPr/>
            </p:nvGrpSpPr>
            <p:grpSpPr bwMode="auto">
              <a:xfrm>
                <a:off x="2142" y="2015"/>
                <a:ext cx="238" cy="403"/>
                <a:chOff x="2142" y="2015"/>
                <a:chExt cx="238" cy="403"/>
              </a:xfrm>
            </p:grpSpPr>
            <p:sp>
              <p:nvSpPr>
                <p:cNvPr id="20696" name="Rectangle 61"/>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97" name="Rectangle 230"/>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6" name="Group 233"/>
              <p:cNvGrpSpPr>
                <a:grpSpLocks/>
              </p:cNvGrpSpPr>
              <p:nvPr/>
            </p:nvGrpSpPr>
            <p:grpSpPr bwMode="auto">
              <a:xfrm>
                <a:off x="0" y="2418"/>
                <a:ext cx="238" cy="403"/>
                <a:chOff x="0" y="2418"/>
                <a:chExt cx="238" cy="403"/>
              </a:xfrm>
            </p:grpSpPr>
            <p:sp>
              <p:nvSpPr>
                <p:cNvPr id="20694" name="Rectangle 62"/>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95" name="Rectangle 232"/>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7" name="Group 235"/>
              <p:cNvGrpSpPr>
                <a:grpSpLocks/>
              </p:cNvGrpSpPr>
              <p:nvPr/>
            </p:nvGrpSpPr>
            <p:grpSpPr bwMode="auto">
              <a:xfrm>
                <a:off x="238" y="2418"/>
                <a:ext cx="238" cy="403"/>
                <a:chOff x="238" y="2418"/>
                <a:chExt cx="238" cy="403"/>
              </a:xfrm>
            </p:grpSpPr>
            <p:sp>
              <p:nvSpPr>
                <p:cNvPr id="20692" name="Rectangle 63"/>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93" name="Rectangle 234"/>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8" name="Group 237"/>
              <p:cNvGrpSpPr>
                <a:grpSpLocks/>
              </p:cNvGrpSpPr>
              <p:nvPr/>
            </p:nvGrpSpPr>
            <p:grpSpPr bwMode="auto">
              <a:xfrm>
                <a:off x="476" y="2418"/>
                <a:ext cx="238" cy="403"/>
                <a:chOff x="476" y="2418"/>
                <a:chExt cx="238" cy="403"/>
              </a:xfrm>
            </p:grpSpPr>
            <p:sp>
              <p:nvSpPr>
                <p:cNvPr id="20690" name="Rectangle 64"/>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91" name="Rectangle 236"/>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49" name="Group 239"/>
              <p:cNvGrpSpPr>
                <a:grpSpLocks/>
              </p:cNvGrpSpPr>
              <p:nvPr/>
            </p:nvGrpSpPr>
            <p:grpSpPr bwMode="auto">
              <a:xfrm>
                <a:off x="714" y="2418"/>
                <a:ext cx="238" cy="403"/>
                <a:chOff x="714" y="2418"/>
                <a:chExt cx="238" cy="403"/>
              </a:xfrm>
            </p:grpSpPr>
            <p:sp>
              <p:nvSpPr>
                <p:cNvPr id="20688" name="Rectangle 65"/>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89" name="Rectangle 238"/>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0" name="Group 241"/>
              <p:cNvGrpSpPr>
                <a:grpSpLocks/>
              </p:cNvGrpSpPr>
              <p:nvPr/>
            </p:nvGrpSpPr>
            <p:grpSpPr bwMode="auto">
              <a:xfrm>
                <a:off x="952" y="2418"/>
                <a:ext cx="238" cy="403"/>
                <a:chOff x="952" y="2418"/>
                <a:chExt cx="238" cy="403"/>
              </a:xfrm>
            </p:grpSpPr>
            <p:sp>
              <p:nvSpPr>
                <p:cNvPr id="20686" name="Rectangle 66"/>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87" name="Rectangle 240"/>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1" name="Group 243"/>
              <p:cNvGrpSpPr>
                <a:grpSpLocks/>
              </p:cNvGrpSpPr>
              <p:nvPr/>
            </p:nvGrpSpPr>
            <p:grpSpPr bwMode="auto">
              <a:xfrm>
                <a:off x="1190" y="2418"/>
                <a:ext cx="238" cy="403"/>
                <a:chOff x="1190" y="2418"/>
                <a:chExt cx="238" cy="403"/>
              </a:xfrm>
            </p:grpSpPr>
            <p:sp>
              <p:nvSpPr>
                <p:cNvPr id="20684" name="Rectangle 67"/>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85" name="Rectangle 242"/>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2" name="Group 245"/>
              <p:cNvGrpSpPr>
                <a:grpSpLocks/>
              </p:cNvGrpSpPr>
              <p:nvPr/>
            </p:nvGrpSpPr>
            <p:grpSpPr bwMode="auto">
              <a:xfrm>
                <a:off x="1428" y="2418"/>
                <a:ext cx="238" cy="403"/>
                <a:chOff x="1428" y="2418"/>
                <a:chExt cx="238" cy="403"/>
              </a:xfrm>
            </p:grpSpPr>
            <p:sp>
              <p:nvSpPr>
                <p:cNvPr id="20682" name="Rectangle 68"/>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83" name="Rectangle 244"/>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3" name="Group 247"/>
              <p:cNvGrpSpPr>
                <a:grpSpLocks/>
              </p:cNvGrpSpPr>
              <p:nvPr/>
            </p:nvGrpSpPr>
            <p:grpSpPr bwMode="auto">
              <a:xfrm>
                <a:off x="1666" y="2418"/>
                <a:ext cx="238" cy="403"/>
                <a:chOff x="1666" y="2418"/>
                <a:chExt cx="238" cy="403"/>
              </a:xfrm>
            </p:grpSpPr>
            <p:sp>
              <p:nvSpPr>
                <p:cNvPr id="20680" name="Rectangle 69"/>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81" name="Rectangle 246"/>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4" name="Group 249"/>
              <p:cNvGrpSpPr>
                <a:grpSpLocks/>
              </p:cNvGrpSpPr>
              <p:nvPr/>
            </p:nvGrpSpPr>
            <p:grpSpPr bwMode="auto">
              <a:xfrm>
                <a:off x="1904" y="2418"/>
                <a:ext cx="238" cy="403"/>
                <a:chOff x="1904" y="2418"/>
                <a:chExt cx="238" cy="403"/>
              </a:xfrm>
            </p:grpSpPr>
            <p:sp>
              <p:nvSpPr>
                <p:cNvPr id="20678" name="Rectangle 70"/>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79" name="Rectangle 248"/>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5" name="Group 251"/>
              <p:cNvGrpSpPr>
                <a:grpSpLocks/>
              </p:cNvGrpSpPr>
              <p:nvPr/>
            </p:nvGrpSpPr>
            <p:grpSpPr bwMode="auto">
              <a:xfrm>
                <a:off x="2142" y="2418"/>
                <a:ext cx="238" cy="403"/>
                <a:chOff x="2142" y="2418"/>
                <a:chExt cx="238" cy="403"/>
              </a:xfrm>
            </p:grpSpPr>
            <p:sp>
              <p:nvSpPr>
                <p:cNvPr id="20676" name="Rectangle 71"/>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77" name="Rectangle 250"/>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6" name="Group 253"/>
              <p:cNvGrpSpPr>
                <a:grpSpLocks/>
              </p:cNvGrpSpPr>
              <p:nvPr/>
            </p:nvGrpSpPr>
            <p:grpSpPr bwMode="auto">
              <a:xfrm>
                <a:off x="0" y="2821"/>
                <a:ext cx="238" cy="403"/>
                <a:chOff x="0" y="2821"/>
                <a:chExt cx="238" cy="403"/>
              </a:xfrm>
            </p:grpSpPr>
            <p:sp>
              <p:nvSpPr>
                <p:cNvPr id="20674" name="Rectangle 72"/>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75" name="Rectangle 252"/>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7" name="Group 255"/>
              <p:cNvGrpSpPr>
                <a:grpSpLocks/>
              </p:cNvGrpSpPr>
              <p:nvPr/>
            </p:nvGrpSpPr>
            <p:grpSpPr bwMode="auto">
              <a:xfrm>
                <a:off x="238" y="2821"/>
                <a:ext cx="238" cy="403"/>
                <a:chOff x="238" y="2821"/>
                <a:chExt cx="238" cy="403"/>
              </a:xfrm>
            </p:grpSpPr>
            <p:sp>
              <p:nvSpPr>
                <p:cNvPr id="20672" name="Rectangle 73"/>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73" name="Rectangle 254"/>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8" name="Group 257"/>
              <p:cNvGrpSpPr>
                <a:grpSpLocks/>
              </p:cNvGrpSpPr>
              <p:nvPr/>
            </p:nvGrpSpPr>
            <p:grpSpPr bwMode="auto">
              <a:xfrm>
                <a:off x="476" y="2821"/>
                <a:ext cx="238" cy="403"/>
                <a:chOff x="476" y="2821"/>
                <a:chExt cx="238" cy="403"/>
              </a:xfrm>
            </p:grpSpPr>
            <p:sp>
              <p:nvSpPr>
                <p:cNvPr id="20670" name="Rectangle 74"/>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71" name="Rectangle 256"/>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59" name="Group 259"/>
              <p:cNvGrpSpPr>
                <a:grpSpLocks/>
              </p:cNvGrpSpPr>
              <p:nvPr/>
            </p:nvGrpSpPr>
            <p:grpSpPr bwMode="auto">
              <a:xfrm>
                <a:off x="714" y="2821"/>
                <a:ext cx="238" cy="403"/>
                <a:chOff x="714" y="2821"/>
                <a:chExt cx="238" cy="403"/>
              </a:xfrm>
            </p:grpSpPr>
            <p:sp>
              <p:nvSpPr>
                <p:cNvPr id="20668" name="Rectangle 75"/>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69" name="Rectangle 258"/>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0" name="Group 261"/>
              <p:cNvGrpSpPr>
                <a:grpSpLocks/>
              </p:cNvGrpSpPr>
              <p:nvPr/>
            </p:nvGrpSpPr>
            <p:grpSpPr bwMode="auto">
              <a:xfrm>
                <a:off x="952" y="2821"/>
                <a:ext cx="238" cy="403"/>
                <a:chOff x="952" y="2821"/>
                <a:chExt cx="238" cy="403"/>
              </a:xfrm>
            </p:grpSpPr>
            <p:sp>
              <p:nvSpPr>
                <p:cNvPr id="20666" name="Rectangle 76"/>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67" name="Rectangle 260"/>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1" name="Group 263"/>
              <p:cNvGrpSpPr>
                <a:grpSpLocks/>
              </p:cNvGrpSpPr>
              <p:nvPr/>
            </p:nvGrpSpPr>
            <p:grpSpPr bwMode="auto">
              <a:xfrm>
                <a:off x="1190" y="2821"/>
                <a:ext cx="238" cy="403"/>
                <a:chOff x="1190" y="2821"/>
                <a:chExt cx="238" cy="403"/>
              </a:xfrm>
            </p:grpSpPr>
            <p:sp>
              <p:nvSpPr>
                <p:cNvPr id="20664" name="Rectangle 77"/>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C</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0665" name="Rectangle 262"/>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2" name="Group 265"/>
              <p:cNvGrpSpPr>
                <a:grpSpLocks/>
              </p:cNvGrpSpPr>
              <p:nvPr/>
            </p:nvGrpSpPr>
            <p:grpSpPr bwMode="auto">
              <a:xfrm>
                <a:off x="1428" y="2821"/>
                <a:ext cx="238" cy="403"/>
                <a:chOff x="1428" y="2821"/>
                <a:chExt cx="238" cy="403"/>
              </a:xfrm>
            </p:grpSpPr>
            <p:sp>
              <p:nvSpPr>
                <p:cNvPr id="20662" name="Rectangle 78"/>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63" name="Rectangle 264"/>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3" name="Group 267"/>
              <p:cNvGrpSpPr>
                <a:grpSpLocks/>
              </p:cNvGrpSpPr>
              <p:nvPr/>
            </p:nvGrpSpPr>
            <p:grpSpPr bwMode="auto">
              <a:xfrm>
                <a:off x="1666" y="2821"/>
                <a:ext cx="238" cy="403"/>
                <a:chOff x="1666" y="2821"/>
                <a:chExt cx="238" cy="403"/>
              </a:xfrm>
            </p:grpSpPr>
            <p:sp>
              <p:nvSpPr>
                <p:cNvPr id="20660" name="Rectangle 79"/>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61" name="Rectangle 266"/>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4" name="Group 269"/>
              <p:cNvGrpSpPr>
                <a:grpSpLocks/>
              </p:cNvGrpSpPr>
              <p:nvPr/>
            </p:nvGrpSpPr>
            <p:grpSpPr bwMode="auto">
              <a:xfrm>
                <a:off x="1904" y="2821"/>
                <a:ext cx="238" cy="403"/>
                <a:chOff x="1904" y="2821"/>
                <a:chExt cx="238" cy="403"/>
              </a:xfrm>
            </p:grpSpPr>
            <p:sp>
              <p:nvSpPr>
                <p:cNvPr id="20658" name="Rectangle 80"/>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59" name="Rectangle 268"/>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5" name="Group 271"/>
              <p:cNvGrpSpPr>
                <a:grpSpLocks/>
              </p:cNvGrpSpPr>
              <p:nvPr/>
            </p:nvGrpSpPr>
            <p:grpSpPr bwMode="auto">
              <a:xfrm>
                <a:off x="2142" y="2821"/>
                <a:ext cx="238" cy="403"/>
                <a:chOff x="2142" y="2821"/>
                <a:chExt cx="238" cy="403"/>
              </a:xfrm>
            </p:grpSpPr>
            <p:sp>
              <p:nvSpPr>
                <p:cNvPr id="20656" name="Rectangle 81"/>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57" name="Rectangle 270"/>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6" name="Group 273"/>
              <p:cNvGrpSpPr>
                <a:grpSpLocks/>
              </p:cNvGrpSpPr>
              <p:nvPr/>
            </p:nvGrpSpPr>
            <p:grpSpPr bwMode="auto">
              <a:xfrm>
                <a:off x="0" y="3224"/>
                <a:ext cx="238" cy="403"/>
                <a:chOff x="0" y="3224"/>
                <a:chExt cx="238" cy="403"/>
              </a:xfrm>
            </p:grpSpPr>
            <p:sp>
              <p:nvSpPr>
                <p:cNvPr id="20654" name="Rectangle 82"/>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55" name="Rectangle 272"/>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7" name="Group 275"/>
              <p:cNvGrpSpPr>
                <a:grpSpLocks/>
              </p:cNvGrpSpPr>
              <p:nvPr/>
            </p:nvGrpSpPr>
            <p:grpSpPr bwMode="auto">
              <a:xfrm>
                <a:off x="238" y="3224"/>
                <a:ext cx="238" cy="403"/>
                <a:chOff x="238" y="3224"/>
                <a:chExt cx="238" cy="403"/>
              </a:xfrm>
            </p:grpSpPr>
            <p:sp>
              <p:nvSpPr>
                <p:cNvPr id="20652" name="Rectangle 83"/>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53" name="Rectangle 274"/>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8" name="Group 277"/>
              <p:cNvGrpSpPr>
                <a:grpSpLocks/>
              </p:cNvGrpSpPr>
              <p:nvPr/>
            </p:nvGrpSpPr>
            <p:grpSpPr bwMode="auto">
              <a:xfrm>
                <a:off x="476" y="3224"/>
                <a:ext cx="238" cy="403"/>
                <a:chOff x="476" y="3224"/>
                <a:chExt cx="238" cy="403"/>
              </a:xfrm>
            </p:grpSpPr>
            <p:sp>
              <p:nvSpPr>
                <p:cNvPr id="20650" name="Rectangle 84"/>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D</a:t>
                  </a:r>
                  <a:endParaRPr lang="en-US" altLang="es-MX" sz="2000">
                    <a:ea typeface="Arial Unicode MS" panose="020B0604020202020204" pitchFamily="34" charset="-128"/>
                    <a:cs typeface="Arial Unicode MS" panose="020B0604020202020204" pitchFamily="34" charset="-128"/>
                  </a:endParaRPr>
                </a:p>
                <a:p>
                  <a:pPr algn="just">
                    <a:spcBef>
                      <a:spcPct val="0"/>
                    </a:spcBef>
                    <a:buFontTx/>
                    <a:buNone/>
                  </a:pPr>
                  <a:endParaRPr lang="en-US" altLang="es-MX" sz="2400"/>
                </a:p>
              </p:txBody>
            </p:sp>
            <p:sp>
              <p:nvSpPr>
                <p:cNvPr id="20651" name="Rectangle 276"/>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69" name="Group 279"/>
              <p:cNvGrpSpPr>
                <a:grpSpLocks/>
              </p:cNvGrpSpPr>
              <p:nvPr/>
            </p:nvGrpSpPr>
            <p:grpSpPr bwMode="auto">
              <a:xfrm>
                <a:off x="714" y="3224"/>
                <a:ext cx="238" cy="403"/>
                <a:chOff x="714" y="3224"/>
                <a:chExt cx="238" cy="403"/>
              </a:xfrm>
            </p:grpSpPr>
            <p:sp>
              <p:nvSpPr>
                <p:cNvPr id="20648" name="Rectangle 85"/>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49" name="Rectangle 278"/>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0" name="Group 281"/>
              <p:cNvGrpSpPr>
                <a:grpSpLocks/>
              </p:cNvGrpSpPr>
              <p:nvPr/>
            </p:nvGrpSpPr>
            <p:grpSpPr bwMode="auto">
              <a:xfrm>
                <a:off x="952" y="3224"/>
                <a:ext cx="238" cy="403"/>
                <a:chOff x="952" y="3224"/>
                <a:chExt cx="238" cy="403"/>
              </a:xfrm>
            </p:grpSpPr>
            <p:sp>
              <p:nvSpPr>
                <p:cNvPr id="20646" name="Rectangle 86"/>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47" name="Rectangle 280"/>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1" name="Group 283"/>
              <p:cNvGrpSpPr>
                <a:grpSpLocks/>
              </p:cNvGrpSpPr>
              <p:nvPr/>
            </p:nvGrpSpPr>
            <p:grpSpPr bwMode="auto">
              <a:xfrm>
                <a:off x="1190" y="3224"/>
                <a:ext cx="238" cy="403"/>
                <a:chOff x="1190" y="3224"/>
                <a:chExt cx="238" cy="403"/>
              </a:xfrm>
            </p:grpSpPr>
            <p:sp>
              <p:nvSpPr>
                <p:cNvPr id="20644" name="Rectangle 87"/>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45" name="Rectangle 282"/>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2" name="Group 285"/>
              <p:cNvGrpSpPr>
                <a:grpSpLocks/>
              </p:cNvGrpSpPr>
              <p:nvPr/>
            </p:nvGrpSpPr>
            <p:grpSpPr bwMode="auto">
              <a:xfrm>
                <a:off x="1428" y="3224"/>
                <a:ext cx="238" cy="403"/>
                <a:chOff x="1428" y="3224"/>
                <a:chExt cx="238" cy="403"/>
              </a:xfrm>
            </p:grpSpPr>
            <p:sp>
              <p:nvSpPr>
                <p:cNvPr id="20642" name="Rectangle 88"/>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43" name="Rectangle 284"/>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3" name="Group 287"/>
              <p:cNvGrpSpPr>
                <a:grpSpLocks/>
              </p:cNvGrpSpPr>
              <p:nvPr/>
            </p:nvGrpSpPr>
            <p:grpSpPr bwMode="auto">
              <a:xfrm>
                <a:off x="1666" y="3224"/>
                <a:ext cx="238" cy="403"/>
                <a:chOff x="1666" y="3224"/>
                <a:chExt cx="238" cy="403"/>
              </a:xfrm>
            </p:grpSpPr>
            <p:sp>
              <p:nvSpPr>
                <p:cNvPr id="20640" name="Rectangle 89"/>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41" name="Rectangle 286"/>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4" name="Group 289"/>
              <p:cNvGrpSpPr>
                <a:grpSpLocks/>
              </p:cNvGrpSpPr>
              <p:nvPr/>
            </p:nvGrpSpPr>
            <p:grpSpPr bwMode="auto">
              <a:xfrm>
                <a:off x="1904" y="3224"/>
                <a:ext cx="238" cy="403"/>
                <a:chOff x="1904" y="3224"/>
                <a:chExt cx="238" cy="403"/>
              </a:xfrm>
            </p:grpSpPr>
            <p:sp>
              <p:nvSpPr>
                <p:cNvPr id="20638" name="Rectangle 90"/>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39" name="Rectangle 288"/>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5" name="Group 291"/>
              <p:cNvGrpSpPr>
                <a:grpSpLocks/>
              </p:cNvGrpSpPr>
              <p:nvPr/>
            </p:nvGrpSpPr>
            <p:grpSpPr bwMode="auto">
              <a:xfrm>
                <a:off x="2142" y="3224"/>
                <a:ext cx="238" cy="403"/>
                <a:chOff x="2142" y="3224"/>
                <a:chExt cx="238" cy="403"/>
              </a:xfrm>
            </p:grpSpPr>
            <p:sp>
              <p:nvSpPr>
                <p:cNvPr id="20636" name="Rectangle 91"/>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37" name="Rectangle 290"/>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6" name="Group 293"/>
              <p:cNvGrpSpPr>
                <a:grpSpLocks/>
              </p:cNvGrpSpPr>
              <p:nvPr/>
            </p:nvGrpSpPr>
            <p:grpSpPr bwMode="auto">
              <a:xfrm>
                <a:off x="0" y="3627"/>
                <a:ext cx="238" cy="403"/>
                <a:chOff x="0" y="3627"/>
                <a:chExt cx="238" cy="403"/>
              </a:xfrm>
            </p:grpSpPr>
            <p:sp>
              <p:nvSpPr>
                <p:cNvPr id="20634" name="Rectangle 92"/>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35" name="Rectangle 292"/>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7" name="Group 295"/>
              <p:cNvGrpSpPr>
                <a:grpSpLocks/>
              </p:cNvGrpSpPr>
              <p:nvPr/>
            </p:nvGrpSpPr>
            <p:grpSpPr bwMode="auto">
              <a:xfrm>
                <a:off x="238" y="3627"/>
                <a:ext cx="238" cy="403"/>
                <a:chOff x="238" y="3627"/>
                <a:chExt cx="238" cy="403"/>
              </a:xfrm>
            </p:grpSpPr>
            <p:sp>
              <p:nvSpPr>
                <p:cNvPr id="20632" name="Rectangle 93"/>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33" name="Rectangle 294"/>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8" name="Group 297"/>
              <p:cNvGrpSpPr>
                <a:grpSpLocks/>
              </p:cNvGrpSpPr>
              <p:nvPr/>
            </p:nvGrpSpPr>
            <p:grpSpPr bwMode="auto">
              <a:xfrm>
                <a:off x="476" y="3627"/>
                <a:ext cx="238" cy="403"/>
                <a:chOff x="476" y="3627"/>
                <a:chExt cx="238" cy="403"/>
              </a:xfrm>
            </p:grpSpPr>
            <p:sp>
              <p:nvSpPr>
                <p:cNvPr id="20630" name="Rectangle 94"/>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31" name="Rectangle 296"/>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79" name="Group 299"/>
              <p:cNvGrpSpPr>
                <a:grpSpLocks/>
              </p:cNvGrpSpPr>
              <p:nvPr/>
            </p:nvGrpSpPr>
            <p:grpSpPr bwMode="auto">
              <a:xfrm>
                <a:off x="714" y="3627"/>
                <a:ext cx="238" cy="403"/>
                <a:chOff x="714" y="3627"/>
                <a:chExt cx="238" cy="403"/>
              </a:xfrm>
            </p:grpSpPr>
            <p:sp>
              <p:nvSpPr>
                <p:cNvPr id="20628" name="Rectangle 95"/>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29" name="Rectangle 298"/>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0" name="Group 301"/>
              <p:cNvGrpSpPr>
                <a:grpSpLocks/>
              </p:cNvGrpSpPr>
              <p:nvPr/>
            </p:nvGrpSpPr>
            <p:grpSpPr bwMode="auto">
              <a:xfrm>
                <a:off x="952" y="3627"/>
                <a:ext cx="238" cy="403"/>
                <a:chOff x="952" y="3627"/>
                <a:chExt cx="238" cy="403"/>
              </a:xfrm>
            </p:grpSpPr>
            <p:sp>
              <p:nvSpPr>
                <p:cNvPr id="20626" name="Rectangle 96"/>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27" name="Rectangle 300"/>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1" name="Group 303"/>
              <p:cNvGrpSpPr>
                <a:grpSpLocks/>
              </p:cNvGrpSpPr>
              <p:nvPr/>
            </p:nvGrpSpPr>
            <p:grpSpPr bwMode="auto">
              <a:xfrm>
                <a:off x="1190" y="3627"/>
                <a:ext cx="238" cy="403"/>
                <a:chOff x="1190" y="3627"/>
                <a:chExt cx="238" cy="403"/>
              </a:xfrm>
            </p:grpSpPr>
            <p:sp>
              <p:nvSpPr>
                <p:cNvPr id="20624" name="Rectangle 97"/>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25" name="Rectangle 302"/>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2" name="Group 305"/>
              <p:cNvGrpSpPr>
                <a:grpSpLocks/>
              </p:cNvGrpSpPr>
              <p:nvPr/>
            </p:nvGrpSpPr>
            <p:grpSpPr bwMode="auto">
              <a:xfrm>
                <a:off x="1428" y="3627"/>
                <a:ext cx="238" cy="403"/>
                <a:chOff x="1428" y="3627"/>
                <a:chExt cx="238" cy="403"/>
              </a:xfrm>
            </p:grpSpPr>
            <p:sp>
              <p:nvSpPr>
                <p:cNvPr id="20622" name="Rectangle 98"/>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23" name="Rectangle 304"/>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3" name="Group 307"/>
              <p:cNvGrpSpPr>
                <a:grpSpLocks/>
              </p:cNvGrpSpPr>
              <p:nvPr/>
            </p:nvGrpSpPr>
            <p:grpSpPr bwMode="auto">
              <a:xfrm>
                <a:off x="1666" y="3627"/>
                <a:ext cx="238" cy="403"/>
                <a:chOff x="1666" y="3627"/>
                <a:chExt cx="238" cy="403"/>
              </a:xfrm>
            </p:grpSpPr>
            <p:sp>
              <p:nvSpPr>
                <p:cNvPr id="20620" name="Rectangle 99"/>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21" name="Rectangle 306"/>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4" name="Group 309"/>
              <p:cNvGrpSpPr>
                <a:grpSpLocks/>
              </p:cNvGrpSpPr>
              <p:nvPr/>
            </p:nvGrpSpPr>
            <p:grpSpPr bwMode="auto">
              <a:xfrm>
                <a:off x="1904" y="3627"/>
                <a:ext cx="238" cy="403"/>
                <a:chOff x="1904" y="3627"/>
                <a:chExt cx="238" cy="403"/>
              </a:xfrm>
            </p:grpSpPr>
            <p:sp>
              <p:nvSpPr>
                <p:cNvPr id="20618" name="Rectangle 100"/>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19" name="Rectangle 308"/>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5" name="Group 311"/>
              <p:cNvGrpSpPr>
                <a:grpSpLocks/>
              </p:cNvGrpSpPr>
              <p:nvPr/>
            </p:nvGrpSpPr>
            <p:grpSpPr bwMode="auto">
              <a:xfrm>
                <a:off x="2142" y="3627"/>
                <a:ext cx="238" cy="403"/>
                <a:chOff x="2142" y="3627"/>
                <a:chExt cx="238" cy="403"/>
              </a:xfrm>
            </p:grpSpPr>
            <p:sp>
              <p:nvSpPr>
                <p:cNvPr id="20616" name="Rectangle 101"/>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17" name="Rectangle 310"/>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6" name="Group 313"/>
              <p:cNvGrpSpPr>
                <a:grpSpLocks/>
              </p:cNvGrpSpPr>
              <p:nvPr/>
            </p:nvGrpSpPr>
            <p:grpSpPr bwMode="auto">
              <a:xfrm>
                <a:off x="0" y="4030"/>
                <a:ext cx="238" cy="403"/>
                <a:chOff x="0" y="4030"/>
                <a:chExt cx="238" cy="403"/>
              </a:xfrm>
            </p:grpSpPr>
            <p:sp>
              <p:nvSpPr>
                <p:cNvPr id="20614" name="Rectangle 102"/>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15" name="Rectangle 312"/>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7" name="Group 315"/>
              <p:cNvGrpSpPr>
                <a:grpSpLocks/>
              </p:cNvGrpSpPr>
              <p:nvPr/>
            </p:nvGrpSpPr>
            <p:grpSpPr bwMode="auto">
              <a:xfrm>
                <a:off x="238" y="4030"/>
                <a:ext cx="238" cy="403"/>
                <a:chOff x="238" y="4030"/>
                <a:chExt cx="238" cy="403"/>
              </a:xfrm>
            </p:grpSpPr>
            <p:sp>
              <p:nvSpPr>
                <p:cNvPr id="20612" name="Rectangle 103"/>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13" name="Rectangle 314"/>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8" name="Group 317"/>
              <p:cNvGrpSpPr>
                <a:grpSpLocks/>
              </p:cNvGrpSpPr>
              <p:nvPr/>
            </p:nvGrpSpPr>
            <p:grpSpPr bwMode="auto">
              <a:xfrm>
                <a:off x="476" y="4030"/>
                <a:ext cx="238" cy="403"/>
                <a:chOff x="476" y="4030"/>
                <a:chExt cx="238" cy="403"/>
              </a:xfrm>
            </p:grpSpPr>
            <p:sp>
              <p:nvSpPr>
                <p:cNvPr id="20610" name="Rectangle 104"/>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11" name="Rectangle 316"/>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89" name="Group 319"/>
              <p:cNvGrpSpPr>
                <a:grpSpLocks/>
              </p:cNvGrpSpPr>
              <p:nvPr/>
            </p:nvGrpSpPr>
            <p:grpSpPr bwMode="auto">
              <a:xfrm>
                <a:off x="714" y="4030"/>
                <a:ext cx="238" cy="403"/>
                <a:chOff x="714" y="4030"/>
                <a:chExt cx="238" cy="403"/>
              </a:xfrm>
            </p:grpSpPr>
            <p:sp>
              <p:nvSpPr>
                <p:cNvPr id="20608" name="Rectangle 105"/>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09" name="Rectangle 318"/>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0" name="Group 321"/>
              <p:cNvGrpSpPr>
                <a:grpSpLocks/>
              </p:cNvGrpSpPr>
              <p:nvPr/>
            </p:nvGrpSpPr>
            <p:grpSpPr bwMode="auto">
              <a:xfrm>
                <a:off x="952" y="4030"/>
                <a:ext cx="238" cy="403"/>
                <a:chOff x="952" y="4030"/>
                <a:chExt cx="238" cy="403"/>
              </a:xfrm>
            </p:grpSpPr>
            <p:sp>
              <p:nvSpPr>
                <p:cNvPr id="20606" name="Rectangle 106"/>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07" name="Rectangle 320"/>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1" name="Group 323"/>
              <p:cNvGrpSpPr>
                <a:grpSpLocks/>
              </p:cNvGrpSpPr>
              <p:nvPr/>
            </p:nvGrpSpPr>
            <p:grpSpPr bwMode="auto">
              <a:xfrm>
                <a:off x="1190" y="4030"/>
                <a:ext cx="238" cy="403"/>
                <a:chOff x="1190" y="4030"/>
                <a:chExt cx="238" cy="403"/>
              </a:xfrm>
            </p:grpSpPr>
            <p:sp>
              <p:nvSpPr>
                <p:cNvPr id="20604" name="Rectangle 107"/>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05" name="Rectangle 322"/>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2" name="Group 325"/>
              <p:cNvGrpSpPr>
                <a:grpSpLocks/>
              </p:cNvGrpSpPr>
              <p:nvPr/>
            </p:nvGrpSpPr>
            <p:grpSpPr bwMode="auto">
              <a:xfrm>
                <a:off x="1428" y="4030"/>
                <a:ext cx="238" cy="403"/>
                <a:chOff x="1428" y="4030"/>
                <a:chExt cx="238" cy="403"/>
              </a:xfrm>
            </p:grpSpPr>
            <p:sp>
              <p:nvSpPr>
                <p:cNvPr id="20602" name="Rectangle 108"/>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03" name="Rectangle 324"/>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3" name="Group 327"/>
              <p:cNvGrpSpPr>
                <a:grpSpLocks/>
              </p:cNvGrpSpPr>
              <p:nvPr/>
            </p:nvGrpSpPr>
            <p:grpSpPr bwMode="auto">
              <a:xfrm>
                <a:off x="1666" y="4030"/>
                <a:ext cx="238" cy="403"/>
                <a:chOff x="1666" y="4030"/>
                <a:chExt cx="238" cy="403"/>
              </a:xfrm>
            </p:grpSpPr>
            <p:sp>
              <p:nvSpPr>
                <p:cNvPr id="20600" name="Rectangle 109"/>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601" name="Rectangle 326"/>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4" name="Group 329"/>
              <p:cNvGrpSpPr>
                <a:grpSpLocks/>
              </p:cNvGrpSpPr>
              <p:nvPr/>
            </p:nvGrpSpPr>
            <p:grpSpPr bwMode="auto">
              <a:xfrm>
                <a:off x="1904" y="4030"/>
                <a:ext cx="238" cy="403"/>
                <a:chOff x="1904" y="4030"/>
                <a:chExt cx="238" cy="403"/>
              </a:xfrm>
            </p:grpSpPr>
            <p:sp>
              <p:nvSpPr>
                <p:cNvPr id="20598" name="Rectangle 110"/>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599" name="Rectangle 328"/>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0595" name="Group 331"/>
              <p:cNvGrpSpPr>
                <a:grpSpLocks/>
              </p:cNvGrpSpPr>
              <p:nvPr/>
            </p:nvGrpSpPr>
            <p:grpSpPr bwMode="auto">
              <a:xfrm>
                <a:off x="2142" y="4030"/>
                <a:ext cx="238" cy="403"/>
                <a:chOff x="2142" y="4030"/>
                <a:chExt cx="238" cy="403"/>
              </a:xfrm>
            </p:grpSpPr>
            <p:sp>
              <p:nvSpPr>
                <p:cNvPr id="20596" name="Rectangle 111"/>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spcBef>
                      <a:spcPct val="0"/>
                    </a:spcBef>
                    <a:buFontTx/>
                    <a:buNone/>
                  </a:pPr>
                  <a:endParaRPr lang="en-US" altLang="es-MX" sz="2400"/>
                </a:p>
              </p:txBody>
            </p:sp>
            <p:sp>
              <p:nvSpPr>
                <p:cNvPr id="20597" name="Rectangle 330"/>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sp>
          <p:nvSpPr>
            <p:cNvPr id="20485" name="Rectangle 333"/>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20483" name="Rectangle 335"/>
          <p:cNvSpPr>
            <a:spLocks noChangeArrowheads="1"/>
          </p:cNvSpPr>
          <p:nvPr/>
        </p:nvSpPr>
        <p:spPr bwMode="auto">
          <a:xfrm>
            <a:off x="152400" y="228600"/>
            <a:ext cx="87630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600">
                <a:ea typeface="Arial Unicode MS" panose="020B0604020202020204" pitchFamily="34" charset="-128"/>
                <a:cs typeface="Arial Unicode MS" panose="020B0604020202020204" pitchFamily="34" charset="-128"/>
              </a:rPr>
              <a:t>En la siguiente cuadricula se ven varios bichos (cada bicho es representado con una letra dentro de la cuadricula)</a:t>
            </a:r>
            <a:endParaRPr lang="en-US" altLang="es-MX" sz="2600"/>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26</a:t>
            </a:fld>
            <a:endParaRPr lang="es-ES" altLang="es-MX"/>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42875" y="142875"/>
            <a:ext cx="8848725" cy="6629400"/>
          </a:xfrm>
        </p:spPr>
        <p:txBody>
          <a:bodyPr/>
          <a:lstStyle/>
          <a:p>
            <a:pPr eaLnBrk="1" hangingPunct="1"/>
            <a:r>
              <a:rPr lang="es-MX" altLang="es-MX" sz="2600">
                <a:ea typeface="Arial Unicode MS" panose="020B0604020202020204" pitchFamily="34" charset="-128"/>
                <a:cs typeface="Arial Unicode MS" panose="020B0604020202020204" pitchFamily="34" charset="-128"/>
              </a:rPr>
              <a:t>A partir de este universo podemos construir una gran cantidad de sistemas afectivos,</a:t>
            </a:r>
            <a:r>
              <a:rPr lang="es-MX" altLang="es-MX" sz="2800">
                <a:ea typeface="Arial Unicode MS" panose="020B0604020202020204" pitchFamily="34" charset="-128"/>
                <a:cs typeface="Arial Unicode MS" panose="020B0604020202020204" pitchFamily="34" charset="-128"/>
              </a:rPr>
              <a:t> </a:t>
            </a:r>
            <a:br>
              <a:rPr lang="es-MX" altLang="es-MX" sz="2800">
                <a:ea typeface="Arial Unicode MS" panose="020B0604020202020204" pitchFamily="34" charset="-128"/>
                <a:cs typeface="Arial Unicode MS" panose="020B0604020202020204" pitchFamily="34" charset="-128"/>
              </a:rPr>
            </a:br>
            <a:br>
              <a:rPr lang="es-MX" altLang="es-MX" sz="4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uno muy simple es un sistema donde los bichos se están moviendo por la cuadricula y cada vez que se encuentran aumenta el valor de una variable que indica afecto,</a:t>
            </a:r>
            <a:br>
              <a:rPr lang="es-MX" altLang="es-MX" sz="26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 cuando la variable pasa de cierto valor (por ejemplo 6) los bichos se “enamoran” y empiezan a moverse juntos</a:t>
            </a:r>
            <a:br>
              <a:rPr lang="es-ES" altLang="es-MX" sz="2600">
                <a:ea typeface="Arial Unicode MS" panose="020B0604020202020204" pitchFamily="34" charset="-128"/>
                <a:cs typeface="Arial Unicode MS" panose="020B0604020202020204" pitchFamily="34" charset="-128"/>
              </a:rPr>
            </a:br>
            <a:r>
              <a:rPr lang="es-MX" altLang="es-MX" sz="400">
                <a:ea typeface="Arial Unicode MS" panose="020B0604020202020204" pitchFamily="34" charset="-128"/>
                <a:cs typeface="Arial Unicode MS" panose="020B0604020202020204" pitchFamily="34" charset="-128"/>
              </a:rPr>
              <a:t> </a:t>
            </a:r>
            <a:br>
              <a:rPr lang="es-ES" altLang="es-MX" sz="4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La implementación es muy simple ya que lo único que se necesita es una matriz donde se muestra cuantas veces se han encontrado los bichos</a:t>
            </a:r>
            <a:br>
              <a:rPr lang="es-ES" altLang="es-MX" sz="2600">
                <a:ea typeface="Arial Unicode MS" panose="020B0604020202020204" pitchFamily="34" charset="-128"/>
                <a:cs typeface="Arial Unicode MS" panose="020B0604020202020204" pitchFamily="34" charset="-128"/>
              </a:rPr>
            </a:br>
            <a:r>
              <a:rPr lang="es-MX" altLang="es-MX" sz="400">
                <a:ea typeface="Arial Unicode MS" panose="020B0604020202020204" pitchFamily="34" charset="-128"/>
                <a:cs typeface="Arial Unicode MS" panose="020B0604020202020204" pitchFamily="34" charset="-128"/>
              </a:rPr>
              <a:t> </a:t>
            </a:r>
            <a:br>
              <a:rPr lang="es-ES" altLang="es-MX" sz="400">
                <a:ea typeface="Arial Unicode MS" panose="020B0604020202020204" pitchFamily="34" charset="-128"/>
                <a:cs typeface="Arial Unicode MS" panose="020B0604020202020204" pitchFamily="34" charset="-128"/>
              </a:rPr>
            </a:br>
            <a:r>
              <a:rPr lang="es-MX" altLang="es-MX" sz="2800">
                <a:ea typeface="Arial Unicode MS" panose="020B0604020202020204" pitchFamily="34" charset="-128"/>
                <a:cs typeface="Arial Unicode MS" panose="020B0604020202020204" pitchFamily="34" charset="-128"/>
              </a:rPr>
              <a:t>	</a:t>
            </a:r>
            <a:r>
              <a:rPr lang="es-MX" altLang="es-MX" sz="2400">
                <a:ea typeface="Arial Unicode MS" panose="020B0604020202020204" pitchFamily="34" charset="-128"/>
                <a:cs typeface="Arial Unicode MS" panose="020B0604020202020204" pitchFamily="34" charset="-128"/>
              </a:rPr>
              <a:t>A 	B 	C 	D 	E </a:t>
            </a:r>
            <a:br>
              <a:rPr lang="es-ES" altLang="es-MX" sz="2400">
                <a:ea typeface="Arial Unicode MS" panose="020B0604020202020204" pitchFamily="34" charset="-128"/>
                <a:cs typeface="Arial Unicode MS" panose="020B0604020202020204" pitchFamily="34" charset="-128"/>
              </a:rPr>
            </a:br>
            <a:r>
              <a:rPr lang="es-MX" altLang="es-MX" sz="2400">
                <a:ea typeface="Arial Unicode MS" panose="020B0604020202020204" pitchFamily="34" charset="-128"/>
                <a:cs typeface="Arial Unicode MS" panose="020B0604020202020204" pitchFamily="34" charset="-128"/>
              </a:rPr>
              <a:t>A	 0	0	 0	 0	 0</a:t>
            </a:r>
            <a:br>
              <a:rPr lang="es-ES" altLang="es-MX" sz="2400">
                <a:ea typeface="Arial Unicode MS" panose="020B0604020202020204" pitchFamily="34" charset="-128"/>
                <a:cs typeface="Arial Unicode MS" panose="020B0604020202020204" pitchFamily="34" charset="-128"/>
              </a:rPr>
            </a:br>
            <a:r>
              <a:rPr lang="es-MX" altLang="es-MX" sz="2400">
                <a:ea typeface="Arial Unicode MS" panose="020B0604020202020204" pitchFamily="34" charset="-128"/>
                <a:cs typeface="Arial Unicode MS" panose="020B0604020202020204" pitchFamily="34" charset="-128"/>
              </a:rPr>
              <a:t>B	 0	0	 0	 0	 0</a:t>
            </a:r>
            <a:br>
              <a:rPr lang="es-ES" altLang="es-MX" sz="2400">
                <a:ea typeface="Arial Unicode MS" panose="020B0604020202020204" pitchFamily="34" charset="-128"/>
                <a:cs typeface="Arial Unicode MS" panose="020B0604020202020204" pitchFamily="34" charset="-128"/>
              </a:rPr>
            </a:br>
            <a:r>
              <a:rPr lang="es-MX" altLang="es-MX" sz="2400">
                <a:ea typeface="Arial Unicode MS" panose="020B0604020202020204" pitchFamily="34" charset="-128"/>
                <a:cs typeface="Arial Unicode MS" panose="020B0604020202020204" pitchFamily="34" charset="-128"/>
              </a:rPr>
              <a:t>C	 0	0	 0	 0	 0</a:t>
            </a:r>
            <a:br>
              <a:rPr lang="es-ES" altLang="es-MX" sz="2400">
                <a:ea typeface="Arial Unicode MS" panose="020B0604020202020204" pitchFamily="34" charset="-128"/>
                <a:cs typeface="Arial Unicode MS" panose="020B0604020202020204" pitchFamily="34" charset="-128"/>
              </a:rPr>
            </a:br>
            <a:r>
              <a:rPr lang="es-MX" altLang="es-MX" sz="2400">
                <a:ea typeface="Arial Unicode MS" panose="020B0604020202020204" pitchFamily="34" charset="-128"/>
                <a:cs typeface="Arial Unicode MS" panose="020B0604020202020204" pitchFamily="34" charset="-128"/>
              </a:rPr>
              <a:t>D	 0	0	 0	 0	 0</a:t>
            </a:r>
            <a:br>
              <a:rPr lang="es-ES" altLang="es-MX" sz="2400">
                <a:ea typeface="Arial Unicode MS" panose="020B0604020202020204" pitchFamily="34" charset="-128"/>
                <a:cs typeface="Arial Unicode MS" panose="020B0604020202020204" pitchFamily="34" charset="-128"/>
              </a:rPr>
            </a:br>
            <a:r>
              <a:rPr lang="es-MX" altLang="es-MX" sz="2400">
                <a:ea typeface="Arial Unicode MS" panose="020B0604020202020204" pitchFamily="34" charset="-128"/>
                <a:cs typeface="Arial Unicode MS" panose="020B0604020202020204" pitchFamily="34" charset="-128"/>
              </a:rPr>
              <a:t>E	 0	0	 0	 0	 0</a:t>
            </a:r>
            <a:endParaRPr lang="es-ES" altLang="es-MX" sz="24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27</a:t>
            </a:fld>
            <a:endParaRPr lang="es-ES" altLang="es-MX"/>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677"/>
          <p:cNvGrpSpPr>
            <a:grpSpLocks/>
          </p:cNvGrpSpPr>
          <p:nvPr/>
        </p:nvGrpSpPr>
        <p:grpSpPr bwMode="auto">
          <a:xfrm>
            <a:off x="228600" y="1981200"/>
            <a:ext cx="5410200" cy="4572000"/>
            <a:chOff x="-3" y="-3"/>
            <a:chExt cx="2386" cy="4439"/>
          </a:xfrm>
        </p:grpSpPr>
        <p:grpSp>
          <p:nvGrpSpPr>
            <p:cNvPr id="22533" name="Group 675"/>
            <p:cNvGrpSpPr>
              <a:grpSpLocks/>
            </p:cNvGrpSpPr>
            <p:nvPr/>
          </p:nvGrpSpPr>
          <p:grpSpPr bwMode="auto">
            <a:xfrm>
              <a:off x="0" y="0"/>
              <a:ext cx="2380" cy="4433"/>
              <a:chOff x="0" y="0"/>
              <a:chExt cx="2380" cy="4433"/>
            </a:xfrm>
          </p:grpSpPr>
          <p:grpSp>
            <p:nvGrpSpPr>
              <p:cNvPr id="22535" name="Group 456"/>
              <p:cNvGrpSpPr>
                <a:grpSpLocks/>
              </p:cNvGrpSpPr>
              <p:nvPr/>
            </p:nvGrpSpPr>
            <p:grpSpPr bwMode="auto">
              <a:xfrm>
                <a:off x="0" y="0"/>
                <a:ext cx="238" cy="403"/>
                <a:chOff x="0" y="0"/>
                <a:chExt cx="238" cy="403"/>
              </a:xfrm>
            </p:grpSpPr>
            <p:sp>
              <p:nvSpPr>
                <p:cNvPr id="22863" name="Rectangle 34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64" name="Rectangle 455"/>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36" name="Group 458"/>
              <p:cNvGrpSpPr>
                <a:grpSpLocks/>
              </p:cNvGrpSpPr>
              <p:nvPr/>
            </p:nvGrpSpPr>
            <p:grpSpPr bwMode="auto">
              <a:xfrm>
                <a:off x="238" y="0"/>
                <a:ext cx="238" cy="403"/>
                <a:chOff x="238" y="0"/>
                <a:chExt cx="238" cy="403"/>
              </a:xfrm>
            </p:grpSpPr>
            <p:sp>
              <p:nvSpPr>
                <p:cNvPr id="22861"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B</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400"/>
                </a:p>
              </p:txBody>
            </p:sp>
            <p:sp>
              <p:nvSpPr>
                <p:cNvPr id="22862" name="Rectangle 45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37" name="Group 460"/>
              <p:cNvGrpSpPr>
                <a:grpSpLocks/>
              </p:cNvGrpSpPr>
              <p:nvPr/>
            </p:nvGrpSpPr>
            <p:grpSpPr bwMode="auto">
              <a:xfrm>
                <a:off x="476" y="0"/>
                <a:ext cx="238" cy="403"/>
                <a:chOff x="476" y="0"/>
                <a:chExt cx="238" cy="403"/>
              </a:xfrm>
            </p:grpSpPr>
            <p:sp>
              <p:nvSpPr>
                <p:cNvPr id="22859" name="Rectangle 347"/>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60" name="Rectangle 459"/>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38" name="Group 462"/>
              <p:cNvGrpSpPr>
                <a:grpSpLocks/>
              </p:cNvGrpSpPr>
              <p:nvPr/>
            </p:nvGrpSpPr>
            <p:grpSpPr bwMode="auto">
              <a:xfrm>
                <a:off x="714" y="0"/>
                <a:ext cx="238" cy="403"/>
                <a:chOff x="714" y="0"/>
                <a:chExt cx="238" cy="403"/>
              </a:xfrm>
            </p:grpSpPr>
            <p:sp>
              <p:nvSpPr>
                <p:cNvPr id="22857" name="Rectangle 348"/>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58" name="Rectangle 461"/>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39" name="Group 464"/>
              <p:cNvGrpSpPr>
                <a:grpSpLocks/>
              </p:cNvGrpSpPr>
              <p:nvPr/>
            </p:nvGrpSpPr>
            <p:grpSpPr bwMode="auto">
              <a:xfrm>
                <a:off x="952" y="0"/>
                <a:ext cx="238" cy="403"/>
                <a:chOff x="952" y="0"/>
                <a:chExt cx="238" cy="403"/>
              </a:xfrm>
            </p:grpSpPr>
            <p:sp>
              <p:nvSpPr>
                <p:cNvPr id="22855" name="Rectangle 349"/>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56" name="Rectangle 463"/>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0" name="Group 466"/>
              <p:cNvGrpSpPr>
                <a:grpSpLocks/>
              </p:cNvGrpSpPr>
              <p:nvPr/>
            </p:nvGrpSpPr>
            <p:grpSpPr bwMode="auto">
              <a:xfrm>
                <a:off x="1190" y="0"/>
                <a:ext cx="238" cy="403"/>
                <a:chOff x="1190" y="0"/>
                <a:chExt cx="238" cy="403"/>
              </a:xfrm>
            </p:grpSpPr>
            <p:sp>
              <p:nvSpPr>
                <p:cNvPr id="22853" name="Rectangle 35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54" name="Rectangle 465"/>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1" name="Group 468"/>
              <p:cNvGrpSpPr>
                <a:grpSpLocks/>
              </p:cNvGrpSpPr>
              <p:nvPr/>
            </p:nvGrpSpPr>
            <p:grpSpPr bwMode="auto">
              <a:xfrm>
                <a:off x="1428" y="0"/>
                <a:ext cx="238" cy="403"/>
                <a:chOff x="1428" y="0"/>
                <a:chExt cx="238" cy="403"/>
              </a:xfrm>
            </p:grpSpPr>
            <p:sp>
              <p:nvSpPr>
                <p:cNvPr id="22851" name="Rectangle 35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52" name="Rectangle 467"/>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2" name="Group 470"/>
              <p:cNvGrpSpPr>
                <a:grpSpLocks/>
              </p:cNvGrpSpPr>
              <p:nvPr/>
            </p:nvGrpSpPr>
            <p:grpSpPr bwMode="auto">
              <a:xfrm>
                <a:off x="1666" y="0"/>
                <a:ext cx="238" cy="403"/>
                <a:chOff x="1666" y="0"/>
                <a:chExt cx="238" cy="403"/>
              </a:xfrm>
            </p:grpSpPr>
            <p:sp>
              <p:nvSpPr>
                <p:cNvPr id="22849" name="Rectangle 352"/>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50" name="Rectangle 469"/>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3" name="Group 472"/>
              <p:cNvGrpSpPr>
                <a:grpSpLocks/>
              </p:cNvGrpSpPr>
              <p:nvPr/>
            </p:nvGrpSpPr>
            <p:grpSpPr bwMode="auto">
              <a:xfrm>
                <a:off x="1904" y="0"/>
                <a:ext cx="238" cy="403"/>
                <a:chOff x="1904" y="0"/>
                <a:chExt cx="238" cy="403"/>
              </a:xfrm>
            </p:grpSpPr>
            <p:sp>
              <p:nvSpPr>
                <p:cNvPr id="22847" name="Rectangle 353"/>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48" name="Rectangle 471"/>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4" name="Group 474"/>
              <p:cNvGrpSpPr>
                <a:grpSpLocks/>
              </p:cNvGrpSpPr>
              <p:nvPr/>
            </p:nvGrpSpPr>
            <p:grpSpPr bwMode="auto">
              <a:xfrm>
                <a:off x="2142" y="0"/>
                <a:ext cx="238" cy="403"/>
                <a:chOff x="2142" y="0"/>
                <a:chExt cx="238" cy="403"/>
              </a:xfrm>
            </p:grpSpPr>
            <p:sp>
              <p:nvSpPr>
                <p:cNvPr id="22845" name="Rectangle 354"/>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46" name="Rectangle 47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5" name="Group 476"/>
              <p:cNvGrpSpPr>
                <a:grpSpLocks/>
              </p:cNvGrpSpPr>
              <p:nvPr/>
            </p:nvGrpSpPr>
            <p:grpSpPr bwMode="auto">
              <a:xfrm>
                <a:off x="0" y="403"/>
                <a:ext cx="238" cy="403"/>
                <a:chOff x="0" y="403"/>
                <a:chExt cx="238" cy="403"/>
              </a:xfrm>
            </p:grpSpPr>
            <p:sp>
              <p:nvSpPr>
                <p:cNvPr id="22843" name="Rectangle 35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44" name="Rectangle 475"/>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6" name="Group 478"/>
              <p:cNvGrpSpPr>
                <a:grpSpLocks/>
              </p:cNvGrpSpPr>
              <p:nvPr/>
            </p:nvGrpSpPr>
            <p:grpSpPr bwMode="auto">
              <a:xfrm>
                <a:off x="238" y="403"/>
                <a:ext cx="238" cy="403"/>
                <a:chOff x="238" y="403"/>
                <a:chExt cx="238" cy="403"/>
              </a:xfrm>
            </p:grpSpPr>
            <p:sp>
              <p:nvSpPr>
                <p:cNvPr id="22841" name="Rectangle 35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42" name="Rectangle 4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7" name="Group 480"/>
              <p:cNvGrpSpPr>
                <a:grpSpLocks/>
              </p:cNvGrpSpPr>
              <p:nvPr/>
            </p:nvGrpSpPr>
            <p:grpSpPr bwMode="auto">
              <a:xfrm>
                <a:off x="476" y="403"/>
                <a:ext cx="238" cy="403"/>
                <a:chOff x="476" y="403"/>
                <a:chExt cx="238" cy="403"/>
              </a:xfrm>
            </p:grpSpPr>
            <p:sp>
              <p:nvSpPr>
                <p:cNvPr id="22839" name="Rectangle 357"/>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40" name="Rectangle 479"/>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8" name="Group 482"/>
              <p:cNvGrpSpPr>
                <a:grpSpLocks/>
              </p:cNvGrpSpPr>
              <p:nvPr/>
            </p:nvGrpSpPr>
            <p:grpSpPr bwMode="auto">
              <a:xfrm>
                <a:off x="714" y="403"/>
                <a:ext cx="238" cy="403"/>
                <a:chOff x="714" y="403"/>
                <a:chExt cx="238" cy="403"/>
              </a:xfrm>
            </p:grpSpPr>
            <p:sp>
              <p:nvSpPr>
                <p:cNvPr id="22837" name="Rectangle 358"/>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38" name="Rectangle 481"/>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49" name="Group 484"/>
              <p:cNvGrpSpPr>
                <a:grpSpLocks/>
              </p:cNvGrpSpPr>
              <p:nvPr/>
            </p:nvGrpSpPr>
            <p:grpSpPr bwMode="auto">
              <a:xfrm>
                <a:off x="952" y="403"/>
                <a:ext cx="238" cy="403"/>
                <a:chOff x="952" y="403"/>
                <a:chExt cx="238" cy="403"/>
              </a:xfrm>
            </p:grpSpPr>
            <p:sp>
              <p:nvSpPr>
                <p:cNvPr id="22835" name="Rectangle 359"/>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36" name="Rectangle 483"/>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0" name="Group 486"/>
              <p:cNvGrpSpPr>
                <a:grpSpLocks/>
              </p:cNvGrpSpPr>
              <p:nvPr/>
            </p:nvGrpSpPr>
            <p:grpSpPr bwMode="auto">
              <a:xfrm>
                <a:off x="1190" y="403"/>
                <a:ext cx="238" cy="403"/>
                <a:chOff x="1190" y="403"/>
                <a:chExt cx="238" cy="403"/>
              </a:xfrm>
            </p:grpSpPr>
            <p:sp>
              <p:nvSpPr>
                <p:cNvPr id="22833" name="Rectangle 36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34" name="Rectangle 485"/>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1" name="Group 488"/>
              <p:cNvGrpSpPr>
                <a:grpSpLocks/>
              </p:cNvGrpSpPr>
              <p:nvPr/>
            </p:nvGrpSpPr>
            <p:grpSpPr bwMode="auto">
              <a:xfrm>
                <a:off x="1428" y="403"/>
                <a:ext cx="238" cy="403"/>
                <a:chOff x="1428" y="403"/>
                <a:chExt cx="238" cy="403"/>
              </a:xfrm>
            </p:grpSpPr>
            <p:sp>
              <p:nvSpPr>
                <p:cNvPr id="22831" name="Rectangle 36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32" name="Rectangle 487"/>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2" name="Group 490"/>
              <p:cNvGrpSpPr>
                <a:grpSpLocks/>
              </p:cNvGrpSpPr>
              <p:nvPr/>
            </p:nvGrpSpPr>
            <p:grpSpPr bwMode="auto">
              <a:xfrm>
                <a:off x="1666" y="403"/>
                <a:ext cx="238" cy="403"/>
                <a:chOff x="1666" y="403"/>
                <a:chExt cx="238" cy="403"/>
              </a:xfrm>
            </p:grpSpPr>
            <p:sp>
              <p:nvSpPr>
                <p:cNvPr id="22829" name="Rectangle 362"/>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E</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2830" name="Rectangle 489"/>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3" name="Group 492"/>
              <p:cNvGrpSpPr>
                <a:grpSpLocks/>
              </p:cNvGrpSpPr>
              <p:nvPr/>
            </p:nvGrpSpPr>
            <p:grpSpPr bwMode="auto">
              <a:xfrm>
                <a:off x="1904" y="403"/>
                <a:ext cx="238" cy="403"/>
                <a:chOff x="1904" y="403"/>
                <a:chExt cx="238" cy="403"/>
              </a:xfrm>
            </p:grpSpPr>
            <p:sp>
              <p:nvSpPr>
                <p:cNvPr id="22827" name="Rectangle 363"/>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28" name="Rectangle 491"/>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4" name="Group 494"/>
              <p:cNvGrpSpPr>
                <a:grpSpLocks/>
              </p:cNvGrpSpPr>
              <p:nvPr/>
            </p:nvGrpSpPr>
            <p:grpSpPr bwMode="auto">
              <a:xfrm>
                <a:off x="2142" y="403"/>
                <a:ext cx="238" cy="403"/>
                <a:chOff x="2142" y="403"/>
                <a:chExt cx="238" cy="403"/>
              </a:xfrm>
            </p:grpSpPr>
            <p:sp>
              <p:nvSpPr>
                <p:cNvPr id="22825" name="Rectangle 364"/>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26" name="Rectangle 49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5" name="Group 496"/>
              <p:cNvGrpSpPr>
                <a:grpSpLocks/>
              </p:cNvGrpSpPr>
              <p:nvPr/>
            </p:nvGrpSpPr>
            <p:grpSpPr bwMode="auto">
              <a:xfrm>
                <a:off x="0" y="806"/>
                <a:ext cx="238" cy="403"/>
                <a:chOff x="0" y="806"/>
                <a:chExt cx="238" cy="403"/>
              </a:xfrm>
            </p:grpSpPr>
            <p:sp>
              <p:nvSpPr>
                <p:cNvPr id="22823" name="Rectangle 3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24" name="Rectangle 495"/>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6" name="Group 498"/>
              <p:cNvGrpSpPr>
                <a:grpSpLocks/>
              </p:cNvGrpSpPr>
              <p:nvPr/>
            </p:nvGrpSpPr>
            <p:grpSpPr bwMode="auto">
              <a:xfrm>
                <a:off x="238" y="806"/>
                <a:ext cx="238" cy="403"/>
                <a:chOff x="238" y="806"/>
                <a:chExt cx="238" cy="403"/>
              </a:xfrm>
            </p:grpSpPr>
            <p:sp>
              <p:nvSpPr>
                <p:cNvPr id="22821" name="Rectangle 36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22" name="Rectangle 49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7" name="Group 500"/>
              <p:cNvGrpSpPr>
                <a:grpSpLocks/>
              </p:cNvGrpSpPr>
              <p:nvPr/>
            </p:nvGrpSpPr>
            <p:grpSpPr bwMode="auto">
              <a:xfrm>
                <a:off x="476" y="806"/>
                <a:ext cx="238" cy="403"/>
                <a:chOff x="476" y="806"/>
                <a:chExt cx="238" cy="403"/>
              </a:xfrm>
            </p:grpSpPr>
            <p:sp>
              <p:nvSpPr>
                <p:cNvPr id="22819" name="Rectangle 367"/>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20" name="Rectangle 499"/>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8" name="Group 502"/>
              <p:cNvGrpSpPr>
                <a:grpSpLocks/>
              </p:cNvGrpSpPr>
              <p:nvPr/>
            </p:nvGrpSpPr>
            <p:grpSpPr bwMode="auto">
              <a:xfrm>
                <a:off x="714" y="806"/>
                <a:ext cx="238" cy="403"/>
                <a:chOff x="714" y="806"/>
                <a:chExt cx="238" cy="403"/>
              </a:xfrm>
            </p:grpSpPr>
            <p:sp>
              <p:nvSpPr>
                <p:cNvPr id="22817" name="Rectangle 368"/>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18" name="Rectangle 501"/>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59" name="Group 504"/>
              <p:cNvGrpSpPr>
                <a:grpSpLocks/>
              </p:cNvGrpSpPr>
              <p:nvPr/>
            </p:nvGrpSpPr>
            <p:grpSpPr bwMode="auto">
              <a:xfrm>
                <a:off x="952" y="806"/>
                <a:ext cx="238" cy="403"/>
                <a:chOff x="952" y="806"/>
                <a:chExt cx="238" cy="403"/>
              </a:xfrm>
            </p:grpSpPr>
            <p:sp>
              <p:nvSpPr>
                <p:cNvPr id="22815" name="Rectangle 369"/>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16" name="Rectangle 503"/>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0" name="Group 506"/>
              <p:cNvGrpSpPr>
                <a:grpSpLocks/>
              </p:cNvGrpSpPr>
              <p:nvPr/>
            </p:nvGrpSpPr>
            <p:grpSpPr bwMode="auto">
              <a:xfrm>
                <a:off x="1190" y="806"/>
                <a:ext cx="238" cy="403"/>
                <a:chOff x="1190" y="806"/>
                <a:chExt cx="238" cy="403"/>
              </a:xfrm>
            </p:grpSpPr>
            <p:sp>
              <p:nvSpPr>
                <p:cNvPr id="22813" name="Rectangle 370"/>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14" name="Rectangle 505"/>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1" name="Group 508"/>
              <p:cNvGrpSpPr>
                <a:grpSpLocks/>
              </p:cNvGrpSpPr>
              <p:nvPr/>
            </p:nvGrpSpPr>
            <p:grpSpPr bwMode="auto">
              <a:xfrm>
                <a:off x="1428" y="806"/>
                <a:ext cx="238" cy="403"/>
                <a:chOff x="1428" y="806"/>
                <a:chExt cx="238" cy="403"/>
              </a:xfrm>
            </p:grpSpPr>
            <p:sp>
              <p:nvSpPr>
                <p:cNvPr id="22811" name="Rectangle 37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12" name="Rectangle 507"/>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2" name="Group 510"/>
              <p:cNvGrpSpPr>
                <a:grpSpLocks/>
              </p:cNvGrpSpPr>
              <p:nvPr/>
            </p:nvGrpSpPr>
            <p:grpSpPr bwMode="auto">
              <a:xfrm>
                <a:off x="1666" y="806"/>
                <a:ext cx="238" cy="403"/>
                <a:chOff x="1666" y="806"/>
                <a:chExt cx="238" cy="403"/>
              </a:xfrm>
            </p:grpSpPr>
            <p:sp>
              <p:nvSpPr>
                <p:cNvPr id="22809" name="Rectangle 372"/>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10" name="Rectangle 509"/>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3" name="Group 512"/>
              <p:cNvGrpSpPr>
                <a:grpSpLocks/>
              </p:cNvGrpSpPr>
              <p:nvPr/>
            </p:nvGrpSpPr>
            <p:grpSpPr bwMode="auto">
              <a:xfrm>
                <a:off x="1904" y="806"/>
                <a:ext cx="238" cy="403"/>
                <a:chOff x="1904" y="806"/>
                <a:chExt cx="238" cy="403"/>
              </a:xfrm>
            </p:grpSpPr>
            <p:sp>
              <p:nvSpPr>
                <p:cNvPr id="22807" name="Rectangle 373"/>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08" name="Rectangle 511"/>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4" name="Group 514"/>
              <p:cNvGrpSpPr>
                <a:grpSpLocks/>
              </p:cNvGrpSpPr>
              <p:nvPr/>
            </p:nvGrpSpPr>
            <p:grpSpPr bwMode="auto">
              <a:xfrm>
                <a:off x="2142" y="806"/>
                <a:ext cx="238" cy="403"/>
                <a:chOff x="2142" y="806"/>
                <a:chExt cx="238" cy="403"/>
              </a:xfrm>
            </p:grpSpPr>
            <p:sp>
              <p:nvSpPr>
                <p:cNvPr id="22805" name="Rectangle 374"/>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06" name="Rectangle 51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5" name="Group 516"/>
              <p:cNvGrpSpPr>
                <a:grpSpLocks/>
              </p:cNvGrpSpPr>
              <p:nvPr/>
            </p:nvGrpSpPr>
            <p:grpSpPr bwMode="auto">
              <a:xfrm>
                <a:off x="0" y="1209"/>
                <a:ext cx="238" cy="403"/>
                <a:chOff x="0" y="1209"/>
                <a:chExt cx="238" cy="403"/>
              </a:xfrm>
            </p:grpSpPr>
            <p:sp>
              <p:nvSpPr>
                <p:cNvPr id="22803" name="Rectangle 37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04" name="Rectangle 515"/>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6" name="Group 518"/>
              <p:cNvGrpSpPr>
                <a:grpSpLocks/>
              </p:cNvGrpSpPr>
              <p:nvPr/>
            </p:nvGrpSpPr>
            <p:grpSpPr bwMode="auto">
              <a:xfrm>
                <a:off x="238" y="1209"/>
                <a:ext cx="238" cy="403"/>
                <a:chOff x="238" y="1209"/>
                <a:chExt cx="238" cy="403"/>
              </a:xfrm>
            </p:grpSpPr>
            <p:sp>
              <p:nvSpPr>
                <p:cNvPr id="22801" name="Rectangle 37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02" name="Rectangle 51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7" name="Group 520"/>
              <p:cNvGrpSpPr>
                <a:grpSpLocks/>
              </p:cNvGrpSpPr>
              <p:nvPr/>
            </p:nvGrpSpPr>
            <p:grpSpPr bwMode="auto">
              <a:xfrm>
                <a:off x="476" y="1209"/>
                <a:ext cx="238" cy="403"/>
                <a:chOff x="476" y="1209"/>
                <a:chExt cx="238" cy="403"/>
              </a:xfrm>
            </p:grpSpPr>
            <p:sp>
              <p:nvSpPr>
                <p:cNvPr id="22799" name="Rectangle 377"/>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800" name="Rectangle 519"/>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8" name="Group 522"/>
              <p:cNvGrpSpPr>
                <a:grpSpLocks/>
              </p:cNvGrpSpPr>
              <p:nvPr/>
            </p:nvGrpSpPr>
            <p:grpSpPr bwMode="auto">
              <a:xfrm>
                <a:off x="714" y="1209"/>
                <a:ext cx="238" cy="403"/>
                <a:chOff x="714" y="1209"/>
                <a:chExt cx="238" cy="403"/>
              </a:xfrm>
            </p:grpSpPr>
            <p:sp>
              <p:nvSpPr>
                <p:cNvPr id="22797" name="Rectangle 378"/>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98" name="Rectangle 521"/>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69" name="Group 524"/>
              <p:cNvGrpSpPr>
                <a:grpSpLocks/>
              </p:cNvGrpSpPr>
              <p:nvPr/>
            </p:nvGrpSpPr>
            <p:grpSpPr bwMode="auto">
              <a:xfrm>
                <a:off x="952" y="1209"/>
                <a:ext cx="238" cy="403"/>
                <a:chOff x="952" y="1209"/>
                <a:chExt cx="238" cy="403"/>
              </a:xfrm>
            </p:grpSpPr>
            <p:sp>
              <p:nvSpPr>
                <p:cNvPr id="22795" name="Rectangle 379"/>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96" name="Rectangle 523"/>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0" name="Group 526"/>
              <p:cNvGrpSpPr>
                <a:grpSpLocks/>
              </p:cNvGrpSpPr>
              <p:nvPr/>
            </p:nvGrpSpPr>
            <p:grpSpPr bwMode="auto">
              <a:xfrm>
                <a:off x="1190" y="1209"/>
                <a:ext cx="238" cy="403"/>
                <a:chOff x="1190" y="1209"/>
                <a:chExt cx="238" cy="403"/>
              </a:xfrm>
            </p:grpSpPr>
            <p:sp>
              <p:nvSpPr>
                <p:cNvPr id="22793" name="Rectangle 38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94" name="Rectangle 525"/>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1" name="Group 528"/>
              <p:cNvGrpSpPr>
                <a:grpSpLocks/>
              </p:cNvGrpSpPr>
              <p:nvPr/>
            </p:nvGrpSpPr>
            <p:grpSpPr bwMode="auto">
              <a:xfrm>
                <a:off x="1428" y="1209"/>
                <a:ext cx="238" cy="403"/>
                <a:chOff x="1428" y="1209"/>
                <a:chExt cx="238" cy="403"/>
              </a:xfrm>
            </p:grpSpPr>
            <p:sp>
              <p:nvSpPr>
                <p:cNvPr id="22791" name="Rectangle 38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92" name="Rectangle 527"/>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2" name="Group 530"/>
              <p:cNvGrpSpPr>
                <a:grpSpLocks/>
              </p:cNvGrpSpPr>
              <p:nvPr/>
            </p:nvGrpSpPr>
            <p:grpSpPr bwMode="auto">
              <a:xfrm>
                <a:off x="1666" y="1209"/>
                <a:ext cx="238" cy="403"/>
                <a:chOff x="1666" y="1209"/>
                <a:chExt cx="238" cy="403"/>
              </a:xfrm>
            </p:grpSpPr>
            <p:sp>
              <p:nvSpPr>
                <p:cNvPr id="22789" name="Rectangle 382"/>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90" name="Rectangle 529"/>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3" name="Group 532"/>
              <p:cNvGrpSpPr>
                <a:grpSpLocks/>
              </p:cNvGrpSpPr>
              <p:nvPr/>
            </p:nvGrpSpPr>
            <p:grpSpPr bwMode="auto">
              <a:xfrm>
                <a:off x="1904" y="1209"/>
                <a:ext cx="238" cy="403"/>
                <a:chOff x="1904" y="1209"/>
                <a:chExt cx="238" cy="403"/>
              </a:xfrm>
            </p:grpSpPr>
            <p:sp>
              <p:nvSpPr>
                <p:cNvPr id="22787" name="Rectangle 383"/>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88" name="Rectangle 531"/>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4" name="Group 534"/>
              <p:cNvGrpSpPr>
                <a:grpSpLocks/>
              </p:cNvGrpSpPr>
              <p:nvPr/>
            </p:nvGrpSpPr>
            <p:grpSpPr bwMode="auto">
              <a:xfrm>
                <a:off x="2142" y="1209"/>
                <a:ext cx="238" cy="403"/>
                <a:chOff x="2142" y="1209"/>
                <a:chExt cx="238" cy="403"/>
              </a:xfrm>
            </p:grpSpPr>
            <p:sp>
              <p:nvSpPr>
                <p:cNvPr id="22785" name="Rectangle 384"/>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86" name="Rectangle 53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5" name="Group 536"/>
              <p:cNvGrpSpPr>
                <a:grpSpLocks/>
              </p:cNvGrpSpPr>
              <p:nvPr/>
            </p:nvGrpSpPr>
            <p:grpSpPr bwMode="auto">
              <a:xfrm>
                <a:off x="0" y="1612"/>
                <a:ext cx="238" cy="403"/>
                <a:chOff x="0" y="1612"/>
                <a:chExt cx="238" cy="403"/>
              </a:xfrm>
            </p:grpSpPr>
            <p:sp>
              <p:nvSpPr>
                <p:cNvPr id="22783" name="Rectangle 38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84" name="Rectangle 535"/>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6" name="Group 538"/>
              <p:cNvGrpSpPr>
                <a:grpSpLocks/>
              </p:cNvGrpSpPr>
              <p:nvPr/>
            </p:nvGrpSpPr>
            <p:grpSpPr bwMode="auto">
              <a:xfrm>
                <a:off x="238" y="1612"/>
                <a:ext cx="238" cy="403"/>
                <a:chOff x="238" y="1612"/>
                <a:chExt cx="238" cy="403"/>
              </a:xfrm>
            </p:grpSpPr>
            <p:sp>
              <p:nvSpPr>
                <p:cNvPr id="22781" name="Rectangle 38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82" name="Rectangle 53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7" name="Group 540"/>
              <p:cNvGrpSpPr>
                <a:grpSpLocks/>
              </p:cNvGrpSpPr>
              <p:nvPr/>
            </p:nvGrpSpPr>
            <p:grpSpPr bwMode="auto">
              <a:xfrm>
                <a:off x="476" y="1612"/>
                <a:ext cx="238" cy="403"/>
                <a:chOff x="476" y="1612"/>
                <a:chExt cx="238" cy="403"/>
              </a:xfrm>
            </p:grpSpPr>
            <p:sp>
              <p:nvSpPr>
                <p:cNvPr id="22779" name="Rectangle 387"/>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80" name="Rectangle 539"/>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8" name="Group 542"/>
              <p:cNvGrpSpPr>
                <a:grpSpLocks/>
              </p:cNvGrpSpPr>
              <p:nvPr/>
            </p:nvGrpSpPr>
            <p:grpSpPr bwMode="auto">
              <a:xfrm>
                <a:off x="714" y="1612"/>
                <a:ext cx="238" cy="403"/>
                <a:chOff x="714" y="1612"/>
                <a:chExt cx="238" cy="403"/>
              </a:xfrm>
            </p:grpSpPr>
            <p:sp>
              <p:nvSpPr>
                <p:cNvPr id="22777" name="Rectangle 388"/>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78" name="Rectangle 541"/>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79" name="Group 544"/>
              <p:cNvGrpSpPr>
                <a:grpSpLocks/>
              </p:cNvGrpSpPr>
              <p:nvPr/>
            </p:nvGrpSpPr>
            <p:grpSpPr bwMode="auto">
              <a:xfrm>
                <a:off x="952" y="1612"/>
                <a:ext cx="238" cy="403"/>
                <a:chOff x="952" y="1612"/>
                <a:chExt cx="238" cy="403"/>
              </a:xfrm>
            </p:grpSpPr>
            <p:sp>
              <p:nvSpPr>
                <p:cNvPr id="22775" name="Rectangle 389"/>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76" name="Rectangle 543"/>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0" name="Group 546"/>
              <p:cNvGrpSpPr>
                <a:grpSpLocks/>
              </p:cNvGrpSpPr>
              <p:nvPr/>
            </p:nvGrpSpPr>
            <p:grpSpPr bwMode="auto">
              <a:xfrm>
                <a:off x="1190" y="1612"/>
                <a:ext cx="238" cy="403"/>
                <a:chOff x="1190" y="1612"/>
                <a:chExt cx="238" cy="403"/>
              </a:xfrm>
            </p:grpSpPr>
            <p:sp>
              <p:nvSpPr>
                <p:cNvPr id="22773" name="Rectangle 39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74" name="Rectangle 545"/>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1" name="Group 548"/>
              <p:cNvGrpSpPr>
                <a:grpSpLocks/>
              </p:cNvGrpSpPr>
              <p:nvPr/>
            </p:nvGrpSpPr>
            <p:grpSpPr bwMode="auto">
              <a:xfrm>
                <a:off x="1428" y="1612"/>
                <a:ext cx="238" cy="403"/>
                <a:chOff x="1428" y="1612"/>
                <a:chExt cx="238" cy="403"/>
              </a:xfrm>
            </p:grpSpPr>
            <p:sp>
              <p:nvSpPr>
                <p:cNvPr id="22771" name="Rectangle 39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72" name="Rectangle 547"/>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2" name="Group 550"/>
              <p:cNvGrpSpPr>
                <a:grpSpLocks/>
              </p:cNvGrpSpPr>
              <p:nvPr/>
            </p:nvGrpSpPr>
            <p:grpSpPr bwMode="auto">
              <a:xfrm>
                <a:off x="1666" y="1612"/>
                <a:ext cx="238" cy="403"/>
                <a:chOff x="1666" y="1612"/>
                <a:chExt cx="238" cy="403"/>
              </a:xfrm>
            </p:grpSpPr>
            <p:sp>
              <p:nvSpPr>
                <p:cNvPr id="22769" name="Rectangle 392"/>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70" name="Rectangle 549"/>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3" name="Group 552"/>
              <p:cNvGrpSpPr>
                <a:grpSpLocks/>
              </p:cNvGrpSpPr>
              <p:nvPr/>
            </p:nvGrpSpPr>
            <p:grpSpPr bwMode="auto">
              <a:xfrm>
                <a:off x="1904" y="1612"/>
                <a:ext cx="238" cy="403"/>
                <a:chOff x="1904" y="1612"/>
                <a:chExt cx="238" cy="403"/>
              </a:xfrm>
            </p:grpSpPr>
            <p:sp>
              <p:nvSpPr>
                <p:cNvPr id="22767" name="Rectangle 393"/>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68" name="Rectangle 551"/>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4" name="Group 554"/>
              <p:cNvGrpSpPr>
                <a:grpSpLocks/>
              </p:cNvGrpSpPr>
              <p:nvPr/>
            </p:nvGrpSpPr>
            <p:grpSpPr bwMode="auto">
              <a:xfrm>
                <a:off x="2142" y="1612"/>
                <a:ext cx="238" cy="403"/>
                <a:chOff x="2142" y="1612"/>
                <a:chExt cx="238" cy="403"/>
              </a:xfrm>
            </p:grpSpPr>
            <p:sp>
              <p:nvSpPr>
                <p:cNvPr id="22765" name="Rectangle 394"/>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66" name="Rectangle 5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5" name="Group 556"/>
              <p:cNvGrpSpPr>
                <a:grpSpLocks/>
              </p:cNvGrpSpPr>
              <p:nvPr/>
            </p:nvGrpSpPr>
            <p:grpSpPr bwMode="auto">
              <a:xfrm>
                <a:off x="0" y="2015"/>
                <a:ext cx="238" cy="403"/>
                <a:chOff x="0" y="2015"/>
                <a:chExt cx="238" cy="403"/>
              </a:xfrm>
            </p:grpSpPr>
            <p:sp>
              <p:nvSpPr>
                <p:cNvPr id="22763" name="Rectangle 39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64" name="Rectangle 555"/>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6" name="Group 558"/>
              <p:cNvGrpSpPr>
                <a:grpSpLocks/>
              </p:cNvGrpSpPr>
              <p:nvPr/>
            </p:nvGrpSpPr>
            <p:grpSpPr bwMode="auto">
              <a:xfrm>
                <a:off x="238" y="2015"/>
                <a:ext cx="238" cy="403"/>
                <a:chOff x="238" y="2015"/>
                <a:chExt cx="238" cy="403"/>
              </a:xfrm>
            </p:grpSpPr>
            <p:sp>
              <p:nvSpPr>
                <p:cNvPr id="22761" name="Rectangle 3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62" name="Rectangle 55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7" name="Group 560"/>
              <p:cNvGrpSpPr>
                <a:grpSpLocks/>
              </p:cNvGrpSpPr>
              <p:nvPr/>
            </p:nvGrpSpPr>
            <p:grpSpPr bwMode="auto">
              <a:xfrm>
                <a:off x="476" y="2015"/>
                <a:ext cx="238" cy="403"/>
                <a:chOff x="476" y="2015"/>
                <a:chExt cx="238" cy="403"/>
              </a:xfrm>
            </p:grpSpPr>
            <p:sp>
              <p:nvSpPr>
                <p:cNvPr id="22759" name="Rectangle 397"/>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60" name="Rectangle 559"/>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8" name="Group 562"/>
              <p:cNvGrpSpPr>
                <a:grpSpLocks/>
              </p:cNvGrpSpPr>
              <p:nvPr/>
            </p:nvGrpSpPr>
            <p:grpSpPr bwMode="auto">
              <a:xfrm>
                <a:off x="714" y="2015"/>
                <a:ext cx="238" cy="403"/>
                <a:chOff x="714" y="2015"/>
                <a:chExt cx="238" cy="403"/>
              </a:xfrm>
            </p:grpSpPr>
            <p:sp>
              <p:nvSpPr>
                <p:cNvPr id="22757" name="Rectangle 398"/>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58" name="Rectangle 561"/>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89" name="Group 564"/>
              <p:cNvGrpSpPr>
                <a:grpSpLocks/>
              </p:cNvGrpSpPr>
              <p:nvPr/>
            </p:nvGrpSpPr>
            <p:grpSpPr bwMode="auto">
              <a:xfrm>
                <a:off x="952" y="2015"/>
                <a:ext cx="238" cy="403"/>
                <a:chOff x="952" y="2015"/>
                <a:chExt cx="238" cy="403"/>
              </a:xfrm>
            </p:grpSpPr>
            <p:sp>
              <p:nvSpPr>
                <p:cNvPr id="22755" name="Rectangle 399"/>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A</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2756" name="Rectangle 563"/>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0" name="Group 566"/>
              <p:cNvGrpSpPr>
                <a:grpSpLocks/>
              </p:cNvGrpSpPr>
              <p:nvPr/>
            </p:nvGrpSpPr>
            <p:grpSpPr bwMode="auto">
              <a:xfrm>
                <a:off x="1190" y="2015"/>
                <a:ext cx="238" cy="403"/>
                <a:chOff x="1190" y="2015"/>
                <a:chExt cx="238" cy="403"/>
              </a:xfrm>
            </p:grpSpPr>
            <p:sp>
              <p:nvSpPr>
                <p:cNvPr id="22753" name="Rectangle 40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54" name="Rectangle 565"/>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1" name="Group 568"/>
              <p:cNvGrpSpPr>
                <a:grpSpLocks/>
              </p:cNvGrpSpPr>
              <p:nvPr/>
            </p:nvGrpSpPr>
            <p:grpSpPr bwMode="auto">
              <a:xfrm>
                <a:off x="1428" y="2015"/>
                <a:ext cx="238" cy="403"/>
                <a:chOff x="1428" y="2015"/>
                <a:chExt cx="238" cy="403"/>
              </a:xfrm>
            </p:grpSpPr>
            <p:sp>
              <p:nvSpPr>
                <p:cNvPr id="22751" name="Rectangle 40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52" name="Rectangle 567"/>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2" name="Group 570"/>
              <p:cNvGrpSpPr>
                <a:grpSpLocks/>
              </p:cNvGrpSpPr>
              <p:nvPr/>
            </p:nvGrpSpPr>
            <p:grpSpPr bwMode="auto">
              <a:xfrm>
                <a:off x="1666" y="2015"/>
                <a:ext cx="238" cy="403"/>
                <a:chOff x="1666" y="2015"/>
                <a:chExt cx="238" cy="403"/>
              </a:xfrm>
            </p:grpSpPr>
            <p:sp>
              <p:nvSpPr>
                <p:cNvPr id="22749" name="Rectangle 402"/>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50" name="Rectangle 569"/>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3" name="Group 572"/>
              <p:cNvGrpSpPr>
                <a:grpSpLocks/>
              </p:cNvGrpSpPr>
              <p:nvPr/>
            </p:nvGrpSpPr>
            <p:grpSpPr bwMode="auto">
              <a:xfrm>
                <a:off x="1904" y="2015"/>
                <a:ext cx="238" cy="403"/>
                <a:chOff x="1904" y="2015"/>
                <a:chExt cx="238" cy="403"/>
              </a:xfrm>
            </p:grpSpPr>
            <p:sp>
              <p:nvSpPr>
                <p:cNvPr id="22747" name="Rectangle 403"/>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48" name="Rectangle 571"/>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4" name="Group 574"/>
              <p:cNvGrpSpPr>
                <a:grpSpLocks/>
              </p:cNvGrpSpPr>
              <p:nvPr/>
            </p:nvGrpSpPr>
            <p:grpSpPr bwMode="auto">
              <a:xfrm>
                <a:off x="2142" y="2015"/>
                <a:ext cx="238" cy="403"/>
                <a:chOff x="2142" y="2015"/>
                <a:chExt cx="238" cy="403"/>
              </a:xfrm>
            </p:grpSpPr>
            <p:sp>
              <p:nvSpPr>
                <p:cNvPr id="22745" name="Rectangle 404"/>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46" name="Rectangle 57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5" name="Group 576"/>
              <p:cNvGrpSpPr>
                <a:grpSpLocks/>
              </p:cNvGrpSpPr>
              <p:nvPr/>
            </p:nvGrpSpPr>
            <p:grpSpPr bwMode="auto">
              <a:xfrm>
                <a:off x="0" y="2418"/>
                <a:ext cx="238" cy="403"/>
                <a:chOff x="0" y="2418"/>
                <a:chExt cx="238" cy="403"/>
              </a:xfrm>
            </p:grpSpPr>
            <p:sp>
              <p:nvSpPr>
                <p:cNvPr id="22743" name="Rectangle 40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44" name="Rectangle 575"/>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6" name="Group 578"/>
              <p:cNvGrpSpPr>
                <a:grpSpLocks/>
              </p:cNvGrpSpPr>
              <p:nvPr/>
            </p:nvGrpSpPr>
            <p:grpSpPr bwMode="auto">
              <a:xfrm>
                <a:off x="238" y="2418"/>
                <a:ext cx="238" cy="403"/>
                <a:chOff x="238" y="2418"/>
                <a:chExt cx="238" cy="403"/>
              </a:xfrm>
            </p:grpSpPr>
            <p:sp>
              <p:nvSpPr>
                <p:cNvPr id="22741" name="Rectangle 40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42" name="Rectangle 57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7" name="Group 580"/>
              <p:cNvGrpSpPr>
                <a:grpSpLocks/>
              </p:cNvGrpSpPr>
              <p:nvPr/>
            </p:nvGrpSpPr>
            <p:grpSpPr bwMode="auto">
              <a:xfrm>
                <a:off x="476" y="2418"/>
                <a:ext cx="238" cy="403"/>
                <a:chOff x="476" y="2418"/>
                <a:chExt cx="238" cy="403"/>
              </a:xfrm>
            </p:grpSpPr>
            <p:sp>
              <p:nvSpPr>
                <p:cNvPr id="22739" name="Rectangle 407"/>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40" name="Rectangle 579"/>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8" name="Group 582"/>
              <p:cNvGrpSpPr>
                <a:grpSpLocks/>
              </p:cNvGrpSpPr>
              <p:nvPr/>
            </p:nvGrpSpPr>
            <p:grpSpPr bwMode="auto">
              <a:xfrm>
                <a:off x="714" y="2418"/>
                <a:ext cx="238" cy="403"/>
                <a:chOff x="714" y="2418"/>
                <a:chExt cx="238" cy="403"/>
              </a:xfrm>
            </p:grpSpPr>
            <p:sp>
              <p:nvSpPr>
                <p:cNvPr id="22737" name="Rectangle 408"/>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38" name="Rectangle 581"/>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599" name="Group 584"/>
              <p:cNvGrpSpPr>
                <a:grpSpLocks/>
              </p:cNvGrpSpPr>
              <p:nvPr/>
            </p:nvGrpSpPr>
            <p:grpSpPr bwMode="auto">
              <a:xfrm>
                <a:off x="952" y="2418"/>
                <a:ext cx="238" cy="403"/>
                <a:chOff x="952" y="2418"/>
                <a:chExt cx="238" cy="403"/>
              </a:xfrm>
            </p:grpSpPr>
            <p:sp>
              <p:nvSpPr>
                <p:cNvPr id="22735" name="Rectangle 409"/>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36" name="Rectangle 583"/>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0" name="Group 586"/>
              <p:cNvGrpSpPr>
                <a:grpSpLocks/>
              </p:cNvGrpSpPr>
              <p:nvPr/>
            </p:nvGrpSpPr>
            <p:grpSpPr bwMode="auto">
              <a:xfrm>
                <a:off x="1190" y="2418"/>
                <a:ext cx="238" cy="403"/>
                <a:chOff x="1190" y="2418"/>
                <a:chExt cx="238" cy="403"/>
              </a:xfrm>
            </p:grpSpPr>
            <p:sp>
              <p:nvSpPr>
                <p:cNvPr id="22733" name="Rectangle 41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D</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2734" name="Rectangle 585"/>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1" name="Group 588"/>
              <p:cNvGrpSpPr>
                <a:grpSpLocks/>
              </p:cNvGrpSpPr>
              <p:nvPr/>
            </p:nvGrpSpPr>
            <p:grpSpPr bwMode="auto">
              <a:xfrm>
                <a:off x="1428" y="2418"/>
                <a:ext cx="238" cy="403"/>
                <a:chOff x="1428" y="2418"/>
                <a:chExt cx="238" cy="403"/>
              </a:xfrm>
            </p:grpSpPr>
            <p:sp>
              <p:nvSpPr>
                <p:cNvPr id="22731" name="Rectangle 41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32" name="Rectangle 587"/>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2" name="Group 590"/>
              <p:cNvGrpSpPr>
                <a:grpSpLocks/>
              </p:cNvGrpSpPr>
              <p:nvPr/>
            </p:nvGrpSpPr>
            <p:grpSpPr bwMode="auto">
              <a:xfrm>
                <a:off x="1666" y="2418"/>
                <a:ext cx="238" cy="403"/>
                <a:chOff x="1666" y="2418"/>
                <a:chExt cx="238" cy="403"/>
              </a:xfrm>
            </p:grpSpPr>
            <p:sp>
              <p:nvSpPr>
                <p:cNvPr id="22729" name="Rectangle 412"/>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30" name="Rectangle 589"/>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3" name="Group 592"/>
              <p:cNvGrpSpPr>
                <a:grpSpLocks/>
              </p:cNvGrpSpPr>
              <p:nvPr/>
            </p:nvGrpSpPr>
            <p:grpSpPr bwMode="auto">
              <a:xfrm>
                <a:off x="1904" y="2418"/>
                <a:ext cx="238" cy="403"/>
                <a:chOff x="1904" y="2418"/>
                <a:chExt cx="238" cy="403"/>
              </a:xfrm>
            </p:grpSpPr>
            <p:sp>
              <p:nvSpPr>
                <p:cNvPr id="22727" name="Rectangle 413"/>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28" name="Rectangle 591"/>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4" name="Group 594"/>
              <p:cNvGrpSpPr>
                <a:grpSpLocks/>
              </p:cNvGrpSpPr>
              <p:nvPr/>
            </p:nvGrpSpPr>
            <p:grpSpPr bwMode="auto">
              <a:xfrm>
                <a:off x="2142" y="2418"/>
                <a:ext cx="238" cy="403"/>
                <a:chOff x="2142" y="2418"/>
                <a:chExt cx="238" cy="403"/>
              </a:xfrm>
            </p:grpSpPr>
            <p:sp>
              <p:nvSpPr>
                <p:cNvPr id="22725" name="Rectangle 414"/>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26" name="Rectangle 59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5" name="Group 596"/>
              <p:cNvGrpSpPr>
                <a:grpSpLocks/>
              </p:cNvGrpSpPr>
              <p:nvPr/>
            </p:nvGrpSpPr>
            <p:grpSpPr bwMode="auto">
              <a:xfrm>
                <a:off x="0" y="2821"/>
                <a:ext cx="238" cy="403"/>
                <a:chOff x="0" y="2821"/>
                <a:chExt cx="238" cy="403"/>
              </a:xfrm>
            </p:grpSpPr>
            <p:sp>
              <p:nvSpPr>
                <p:cNvPr id="22723" name="Rectangle 4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24" name="Rectangle 595"/>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6" name="Group 598"/>
              <p:cNvGrpSpPr>
                <a:grpSpLocks/>
              </p:cNvGrpSpPr>
              <p:nvPr/>
            </p:nvGrpSpPr>
            <p:grpSpPr bwMode="auto">
              <a:xfrm>
                <a:off x="238" y="2821"/>
                <a:ext cx="238" cy="403"/>
                <a:chOff x="238" y="2821"/>
                <a:chExt cx="238" cy="403"/>
              </a:xfrm>
            </p:grpSpPr>
            <p:sp>
              <p:nvSpPr>
                <p:cNvPr id="22721" name="Rectangle 41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22" name="Rectangle 59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7" name="Group 600"/>
              <p:cNvGrpSpPr>
                <a:grpSpLocks/>
              </p:cNvGrpSpPr>
              <p:nvPr/>
            </p:nvGrpSpPr>
            <p:grpSpPr bwMode="auto">
              <a:xfrm>
                <a:off x="476" y="2821"/>
                <a:ext cx="238" cy="403"/>
                <a:chOff x="476" y="2821"/>
                <a:chExt cx="238" cy="403"/>
              </a:xfrm>
            </p:grpSpPr>
            <p:sp>
              <p:nvSpPr>
                <p:cNvPr id="22719" name="Rectangle 417"/>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20" name="Rectangle 599"/>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8" name="Group 602"/>
              <p:cNvGrpSpPr>
                <a:grpSpLocks/>
              </p:cNvGrpSpPr>
              <p:nvPr/>
            </p:nvGrpSpPr>
            <p:grpSpPr bwMode="auto">
              <a:xfrm>
                <a:off x="714" y="2821"/>
                <a:ext cx="238" cy="403"/>
                <a:chOff x="714" y="2821"/>
                <a:chExt cx="238" cy="403"/>
              </a:xfrm>
            </p:grpSpPr>
            <p:sp>
              <p:nvSpPr>
                <p:cNvPr id="22717" name="Rectangle 418"/>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18" name="Rectangle 601"/>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09" name="Group 604"/>
              <p:cNvGrpSpPr>
                <a:grpSpLocks/>
              </p:cNvGrpSpPr>
              <p:nvPr/>
            </p:nvGrpSpPr>
            <p:grpSpPr bwMode="auto">
              <a:xfrm>
                <a:off x="952" y="2821"/>
                <a:ext cx="238" cy="403"/>
                <a:chOff x="952" y="2821"/>
                <a:chExt cx="238" cy="403"/>
              </a:xfrm>
            </p:grpSpPr>
            <p:sp>
              <p:nvSpPr>
                <p:cNvPr id="22715" name="Rectangle 419"/>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16" name="Rectangle 603"/>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0" name="Group 606"/>
              <p:cNvGrpSpPr>
                <a:grpSpLocks/>
              </p:cNvGrpSpPr>
              <p:nvPr/>
            </p:nvGrpSpPr>
            <p:grpSpPr bwMode="auto">
              <a:xfrm>
                <a:off x="1190" y="2821"/>
                <a:ext cx="238" cy="403"/>
                <a:chOff x="1190" y="2821"/>
                <a:chExt cx="238" cy="403"/>
              </a:xfrm>
            </p:grpSpPr>
            <p:sp>
              <p:nvSpPr>
                <p:cNvPr id="22713" name="Rectangle 42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14" name="Rectangle 605"/>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1" name="Group 608"/>
              <p:cNvGrpSpPr>
                <a:grpSpLocks/>
              </p:cNvGrpSpPr>
              <p:nvPr/>
            </p:nvGrpSpPr>
            <p:grpSpPr bwMode="auto">
              <a:xfrm>
                <a:off x="1428" y="2821"/>
                <a:ext cx="238" cy="403"/>
                <a:chOff x="1428" y="2821"/>
                <a:chExt cx="238" cy="403"/>
              </a:xfrm>
            </p:grpSpPr>
            <p:sp>
              <p:nvSpPr>
                <p:cNvPr id="22711" name="Rectangle 421"/>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12" name="Rectangle 607"/>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2" name="Group 610"/>
              <p:cNvGrpSpPr>
                <a:grpSpLocks/>
              </p:cNvGrpSpPr>
              <p:nvPr/>
            </p:nvGrpSpPr>
            <p:grpSpPr bwMode="auto">
              <a:xfrm>
                <a:off x="1666" y="2821"/>
                <a:ext cx="238" cy="403"/>
                <a:chOff x="1666" y="2821"/>
                <a:chExt cx="238" cy="403"/>
              </a:xfrm>
            </p:grpSpPr>
            <p:sp>
              <p:nvSpPr>
                <p:cNvPr id="22709" name="Rectangle 422"/>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10" name="Rectangle 609"/>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3" name="Group 612"/>
              <p:cNvGrpSpPr>
                <a:grpSpLocks/>
              </p:cNvGrpSpPr>
              <p:nvPr/>
            </p:nvGrpSpPr>
            <p:grpSpPr bwMode="auto">
              <a:xfrm>
                <a:off x="1904" y="2821"/>
                <a:ext cx="238" cy="403"/>
                <a:chOff x="1904" y="2821"/>
                <a:chExt cx="238" cy="403"/>
              </a:xfrm>
            </p:grpSpPr>
            <p:sp>
              <p:nvSpPr>
                <p:cNvPr id="22707" name="Rectangle 423"/>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08" name="Rectangle 611"/>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4" name="Group 614"/>
              <p:cNvGrpSpPr>
                <a:grpSpLocks/>
              </p:cNvGrpSpPr>
              <p:nvPr/>
            </p:nvGrpSpPr>
            <p:grpSpPr bwMode="auto">
              <a:xfrm>
                <a:off x="2142" y="2821"/>
                <a:ext cx="238" cy="403"/>
                <a:chOff x="2142" y="2821"/>
                <a:chExt cx="238" cy="403"/>
              </a:xfrm>
            </p:grpSpPr>
            <p:sp>
              <p:nvSpPr>
                <p:cNvPr id="22705" name="Rectangle 424"/>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06" name="Rectangle 61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5" name="Group 616"/>
              <p:cNvGrpSpPr>
                <a:grpSpLocks/>
              </p:cNvGrpSpPr>
              <p:nvPr/>
            </p:nvGrpSpPr>
            <p:grpSpPr bwMode="auto">
              <a:xfrm>
                <a:off x="0" y="3224"/>
                <a:ext cx="238" cy="403"/>
                <a:chOff x="0" y="3224"/>
                <a:chExt cx="238" cy="403"/>
              </a:xfrm>
            </p:grpSpPr>
            <p:sp>
              <p:nvSpPr>
                <p:cNvPr id="22703" name="Rectangle 42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04" name="Rectangle 615"/>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6" name="Group 618"/>
              <p:cNvGrpSpPr>
                <a:grpSpLocks/>
              </p:cNvGrpSpPr>
              <p:nvPr/>
            </p:nvGrpSpPr>
            <p:grpSpPr bwMode="auto">
              <a:xfrm>
                <a:off x="238" y="3224"/>
                <a:ext cx="238" cy="403"/>
                <a:chOff x="238" y="3224"/>
                <a:chExt cx="238" cy="403"/>
              </a:xfrm>
            </p:grpSpPr>
            <p:sp>
              <p:nvSpPr>
                <p:cNvPr id="22701" name="Rectangle 42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02" name="Rectangle 61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7" name="Group 620"/>
              <p:cNvGrpSpPr>
                <a:grpSpLocks/>
              </p:cNvGrpSpPr>
              <p:nvPr/>
            </p:nvGrpSpPr>
            <p:grpSpPr bwMode="auto">
              <a:xfrm>
                <a:off x="476" y="3224"/>
                <a:ext cx="238" cy="403"/>
                <a:chOff x="476" y="3224"/>
                <a:chExt cx="238" cy="403"/>
              </a:xfrm>
            </p:grpSpPr>
            <p:sp>
              <p:nvSpPr>
                <p:cNvPr id="22699" name="Rectangle 427"/>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700" name="Rectangle 619"/>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8" name="Group 622"/>
              <p:cNvGrpSpPr>
                <a:grpSpLocks/>
              </p:cNvGrpSpPr>
              <p:nvPr/>
            </p:nvGrpSpPr>
            <p:grpSpPr bwMode="auto">
              <a:xfrm>
                <a:off x="714" y="3224"/>
                <a:ext cx="238" cy="403"/>
                <a:chOff x="714" y="3224"/>
                <a:chExt cx="238" cy="403"/>
              </a:xfrm>
            </p:grpSpPr>
            <p:sp>
              <p:nvSpPr>
                <p:cNvPr id="22697" name="Rectangle 428"/>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98" name="Rectangle 621"/>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19" name="Group 624"/>
              <p:cNvGrpSpPr>
                <a:grpSpLocks/>
              </p:cNvGrpSpPr>
              <p:nvPr/>
            </p:nvGrpSpPr>
            <p:grpSpPr bwMode="auto">
              <a:xfrm>
                <a:off x="952" y="3224"/>
                <a:ext cx="238" cy="403"/>
                <a:chOff x="952" y="3224"/>
                <a:chExt cx="238" cy="403"/>
              </a:xfrm>
            </p:grpSpPr>
            <p:sp>
              <p:nvSpPr>
                <p:cNvPr id="22695" name="Rectangle 429"/>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96" name="Rectangle 623"/>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0" name="Group 626"/>
              <p:cNvGrpSpPr>
                <a:grpSpLocks/>
              </p:cNvGrpSpPr>
              <p:nvPr/>
            </p:nvGrpSpPr>
            <p:grpSpPr bwMode="auto">
              <a:xfrm>
                <a:off x="1190" y="3224"/>
                <a:ext cx="238" cy="403"/>
                <a:chOff x="1190" y="3224"/>
                <a:chExt cx="238" cy="403"/>
              </a:xfrm>
            </p:grpSpPr>
            <p:sp>
              <p:nvSpPr>
                <p:cNvPr id="22693" name="Rectangle 43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94" name="Rectangle 625"/>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1" name="Group 628"/>
              <p:cNvGrpSpPr>
                <a:grpSpLocks/>
              </p:cNvGrpSpPr>
              <p:nvPr/>
            </p:nvGrpSpPr>
            <p:grpSpPr bwMode="auto">
              <a:xfrm>
                <a:off x="1428" y="3224"/>
                <a:ext cx="238" cy="403"/>
                <a:chOff x="1428" y="3224"/>
                <a:chExt cx="238" cy="403"/>
              </a:xfrm>
            </p:grpSpPr>
            <p:sp>
              <p:nvSpPr>
                <p:cNvPr id="22691" name="Rectangle 431"/>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92" name="Rectangle 627"/>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2" name="Group 630"/>
              <p:cNvGrpSpPr>
                <a:grpSpLocks/>
              </p:cNvGrpSpPr>
              <p:nvPr/>
            </p:nvGrpSpPr>
            <p:grpSpPr bwMode="auto">
              <a:xfrm>
                <a:off x="1666" y="3224"/>
                <a:ext cx="238" cy="403"/>
                <a:chOff x="1666" y="3224"/>
                <a:chExt cx="238" cy="403"/>
              </a:xfrm>
            </p:grpSpPr>
            <p:sp>
              <p:nvSpPr>
                <p:cNvPr id="22689" name="Rectangle 432"/>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90" name="Rectangle 629"/>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3" name="Group 632"/>
              <p:cNvGrpSpPr>
                <a:grpSpLocks/>
              </p:cNvGrpSpPr>
              <p:nvPr/>
            </p:nvGrpSpPr>
            <p:grpSpPr bwMode="auto">
              <a:xfrm>
                <a:off x="1904" y="3224"/>
                <a:ext cx="238" cy="403"/>
                <a:chOff x="1904" y="3224"/>
                <a:chExt cx="238" cy="403"/>
              </a:xfrm>
            </p:grpSpPr>
            <p:sp>
              <p:nvSpPr>
                <p:cNvPr id="22687" name="Rectangle 433"/>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88" name="Rectangle 631"/>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4" name="Group 634"/>
              <p:cNvGrpSpPr>
                <a:grpSpLocks/>
              </p:cNvGrpSpPr>
              <p:nvPr/>
            </p:nvGrpSpPr>
            <p:grpSpPr bwMode="auto">
              <a:xfrm>
                <a:off x="2142" y="3224"/>
                <a:ext cx="238" cy="403"/>
                <a:chOff x="2142" y="3224"/>
                <a:chExt cx="238" cy="403"/>
              </a:xfrm>
            </p:grpSpPr>
            <p:sp>
              <p:nvSpPr>
                <p:cNvPr id="22685" name="Rectangle 434"/>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86" name="Rectangle 63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5" name="Group 636"/>
              <p:cNvGrpSpPr>
                <a:grpSpLocks/>
              </p:cNvGrpSpPr>
              <p:nvPr/>
            </p:nvGrpSpPr>
            <p:grpSpPr bwMode="auto">
              <a:xfrm>
                <a:off x="0" y="3627"/>
                <a:ext cx="238" cy="403"/>
                <a:chOff x="0" y="3627"/>
                <a:chExt cx="238" cy="403"/>
              </a:xfrm>
            </p:grpSpPr>
            <p:sp>
              <p:nvSpPr>
                <p:cNvPr id="22683" name="Rectangle 43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84" name="Rectangle 635"/>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6" name="Group 638"/>
              <p:cNvGrpSpPr>
                <a:grpSpLocks/>
              </p:cNvGrpSpPr>
              <p:nvPr/>
            </p:nvGrpSpPr>
            <p:grpSpPr bwMode="auto">
              <a:xfrm>
                <a:off x="238" y="3627"/>
                <a:ext cx="238" cy="403"/>
                <a:chOff x="238" y="3627"/>
                <a:chExt cx="238" cy="403"/>
              </a:xfrm>
            </p:grpSpPr>
            <p:sp>
              <p:nvSpPr>
                <p:cNvPr id="22681" name="Rectangle 43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82" name="Rectangle 63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7" name="Group 640"/>
              <p:cNvGrpSpPr>
                <a:grpSpLocks/>
              </p:cNvGrpSpPr>
              <p:nvPr/>
            </p:nvGrpSpPr>
            <p:grpSpPr bwMode="auto">
              <a:xfrm>
                <a:off x="476" y="3627"/>
                <a:ext cx="238" cy="403"/>
                <a:chOff x="476" y="3627"/>
                <a:chExt cx="238" cy="403"/>
              </a:xfrm>
            </p:grpSpPr>
            <p:sp>
              <p:nvSpPr>
                <p:cNvPr id="22679" name="Rectangle 437"/>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80" name="Rectangle 639"/>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8" name="Group 642"/>
              <p:cNvGrpSpPr>
                <a:grpSpLocks/>
              </p:cNvGrpSpPr>
              <p:nvPr/>
            </p:nvGrpSpPr>
            <p:grpSpPr bwMode="auto">
              <a:xfrm>
                <a:off x="714" y="3627"/>
                <a:ext cx="238" cy="403"/>
                <a:chOff x="714" y="3627"/>
                <a:chExt cx="238" cy="403"/>
              </a:xfrm>
            </p:grpSpPr>
            <p:sp>
              <p:nvSpPr>
                <p:cNvPr id="22677" name="Rectangle 438"/>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C</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2678" name="Rectangle 641"/>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29" name="Group 644"/>
              <p:cNvGrpSpPr>
                <a:grpSpLocks/>
              </p:cNvGrpSpPr>
              <p:nvPr/>
            </p:nvGrpSpPr>
            <p:grpSpPr bwMode="auto">
              <a:xfrm>
                <a:off x="952" y="3627"/>
                <a:ext cx="238" cy="403"/>
                <a:chOff x="952" y="3627"/>
                <a:chExt cx="238" cy="403"/>
              </a:xfrm>
            </p:grpSpPr>
            <p:sp>
              <p:nvSpPr>
                <p:cNvPr id="22675" name="Rectangle 439"/>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76" name="Rectangle 643"/>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0" name="Group 646"/>
              <p:cNvGrpSpPr>
                <a:grpSpLocks/>
              </p:cNvGrpSpPr>
              <p:nvPr/>
            </p:nvGrpSpPr>
            <p:grpSpPr bwMode="auto">
              <a:xfrm>
                <a:off x="1190" y="3627"/>
                <a:ext cx="238" cy="403"/>
                <a:chOff x="1190" y="3627"/>
                <a:chExt cx="238" cy="403"/>
              </a:xfrm>
            </p:grpSpPr>
            <p:sp>
              <p:nvSpPr>
                <p:cNvPr id="22673" name="Rectangle 44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74" name="Rectangle 645"/>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1" name="Group 648"/>
              <p:cNvGrpSpPr>
                <a:grpSpLocks/>
              </p:cNvGrpSpPr>
              <p:nvPr/>
            </p:nvGrpSpPr>
            <p:grpSpPr bwMode="auto">
              <a:xfrm>
                <a:off x="1428" y="3627"/>
                <a:ext cx="238" cy="403"/>
                <a:chOff x="1428" y="3627"/>
                <a:chExt cx="238" cy="403"/>
              </a:xfrm>
            </p:grpSpPr>
            <p:sp>
              <p:nvSpPr>
                <p:cNvPr id="22671" name="Rectangle 44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72" name="Rectangle 647"/>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2" name="Group 650"/>
              <p:cNvGrpSpPr>
                <a:grpSpLocks/>
              </p:cNvGrpSpPr>
              <p:nvPr/>
            </p:nvGrpSpPr>
            <p:grpSpPr bwMode="auto">
              <a:xfrm>
                <a:off x="1666" y="3627"/>
                <a:ext cx="238" cy="403"/>
                <a:chOff x="1666" y="3627"/>
                <a:chExt cx="238" cy="403"/>
              </a:xfrm>
            </p:grpSpPr>
            <p:sp>
              <p:nvSpPr>
                <p:cNvPr id="22669" name="Rectangle 442"/>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70" name="Rectangle 649"/>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3" name="Group 652"/>
              <p:cNvGrpSpPr>
                <a:grpSpLocks/>
              </p:cNvGrpSpPr>
              <p:nvPr/>
            </p:nvGrpSpPr>
            <p:grpSpPr bwMode="auto">
              <a:xfrm>
                <a:off x="1904" y="3627"/>
                <a:ext cx="238" cy="403"/>
                <a:chOff x="1904" y="3627"/>
                <a:chExt cx="238" cy="403"/>
              </a:xfrm>
            </p:grpSpPr>
            <p:sp>
              <p:nvSpPr>
                <p:cNvPr id="22667" name="Rectangle 443"/>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68" name="Rectangle 651"/>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4" name="Group 654"/>
              <p:cNvGrpSpPr>
                <a:grpSpLocks/>
              </p:cNvGrpSpPr>
              <p:nvPr/>
            </p:nvGrpSpPr>
            <p:grpSpPr bwMode="auto">
              <a:xfrm>
                <a:off x="2142" y="3627"/>
                <a:ext cx="238" cy="403"/>
                <a:chOff x="2142" y="3627"/>
                <a:chExt cx="238" cy="403"/>
              </a:xfrm>
            </p:grpSpPr>
            <p:sp>
              <p:nvSpPr>
                <p:cNvPr id="22665" name="Rectangle 444"/>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66" name="Rectangle 65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5" name="Group 656"/>
              <p:cNvGrpSpPr>
                <a:grpSpLocks/>
              </p:cNvGrpSpPr>
              <p:nvPr/>
            </p:nvGrpSpPr>
            <p:grpSpPr bwMode="auto">
              <a:xfrm>
                <a:off x="0" y="4030"/>
                <a:ext cx="238" cy="403"/>
                <a:chOff x="0" y="4030"/>
                <a:chExt cx="238" cy="403"/>
              </a:xfrm>
            </p:grpSpPr>
            <p:sp>
              <p:nvSpPr>
                <p:cNvPr id="22663" name="Rectangle 44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64" name="Rectangle 655"/>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6" name="Group 658"/>
              <p:cNvGrpSpPr>
                <a:grpSpLocks/>
              </p:cNvGrpSpPr>
              <p:nvPr/>
            </p:nvGrpSpPr>
            <p:grpSpPr bwMode="auto">
              <a:xfrm>
                <a:off x="238" y="4030"/>
                <a:ext cx="238" cy="403"/>
                <a:chOff x="238" y="4030"/>
                <a:chExt cx="238" cy="403"/>
              </a:xfrm>
            </p:grpSpPr>
            <p:sp>
              <p:nvSpPr>
                <p:cNvPr id="22661" name="Rectangle 4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62" name="Rectangle 65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7" name="Group 660"/>
              <p:cNvGrpSpPr>
                <a:grpSpLocks/>
              </p:cNvGrpSpPr>
              <p:nvPr/>
            </p:nvGrpSpPr>
            <p:grpSpPr bwMode="auto">
              <a:xfrm>
                <a:off x="476" y="4030"/>
                <a:ext cx="238" cy="403"/>
                <a:chOff x="476" y="4030"/>
                <a:chExt cx="238" cy="403"/>
              </a:xfrm>
            </p:grpSpPr>
            <p:sp>
              <p:nvSpPr>
                <p:cNvPr id="22659" name="Rectangle 447"/>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60" name="Rectangle 659"/>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8" name="Group 662"/>
              <p:cNvGrpSpPr>
                <a:grpSpLocks/>
              </p:cNvGrpSpPr>
              <p:nvPr/>
            </p:nvGrpSpPr>
            <p:grpSpPr bwMode="auto">
              <a:xfrm>
                <a:off x="714" y="4030"/>
                <a:ext cx="238" cy="403"/>
                <a:chOff x="714" y="4030"/>
                <a:chExt cx="238" cy="403"/>
              </a:xfrm>
            </p:grpSpPr>
            <p:sp>
              <p:nvSpPr>
                <p:cNvPr id="22657" name="Rectangle 448"/>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58" name="Rectangle 661"/>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39" name="Group 664"/>
              <p:cNvGrpSpPr>
                <a:grpSpLocks/>
              </p:cNvGrpSpPr>
              <p:nvPr/>
            </p:nvGrpSpPr>
            <p:grpSpPr bwMode="auto">
              <a:xfrm>
                <a:off x="952" y="4030"/>
                <a:ext cx="238" cy="403"/>
                <a:chOff x="952" y="4030"/>
                <a:chExt cx="238" cy="403"/>
              </a:xfrm>
            </p:grpSpPr>
            <p:sp>
              <p:nvSpPr>
                <p:cNvPr id="22655" name="Rectangle 449"/>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56" name="Rectangle 663"/>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40" name="Group 666"/>
              <p:cNvGrpSpPr>
                <a:grpSpLocks/>
              </p:cNvGrpSpPr>
              <p:nvPr/>
            </p:nvGrpSpPr>
            <p:grpSpPr bwMode="auto">
              <a:xfrm>
                <a:off x="1190" y="4030"/>
                <a:ext cx="238" cy="403"/>
                <a:chOff x="1190" y="4030"/>
                <a:chExt cx="238" cy="403"/>
              </a:xfrm>
            </p:grpSpPr>
            <p:sp>
              <p:nvSpPr>
                <p:cNvPr id="22653" name="Rectangle 45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54" name="Rectangle 665"/>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41" name="Group 668"/>
              <p:cNvGrpSpPr>
                <a:grpSpLocks/>
              </p:cNvGrpSpPr>
              <p:nvPr/>
            </p:nvGrpSpPr>
            <p:grpSpPr bwMode="auto">
              <a:xfrm>
                <a:off x="1428" y="4030"/>
                <a:ext cx="238" cy="403"/>
                <a:chOff x="1428" y="4030"/>
                <a:chExt cx="238" cy="403"/>
              </a:xfrm>
            </p:grpSpPr>
            <p:sp>
              <p:nvSpPr>
                <p:cNvPr id="22651" name="Rectangle 45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52" name="Rectangle 667"/>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42" name="Group 670"/>
              <p:cNvGrpSpPr>
                <a:grpSpLocks/>
              </p:cNvGrpSpPr>
              <p:nvPr/>
            </p:nvGrpSpPr>
            <p:grpSpPr bwMode="auto">
              <a:xfrm>
                <a:off x="1666" y="4030"/>
                <a:ext cx="238" cy="403"/>
                <a:chOff x="1666" y="4030"/>
                <a:chExt cx="238" cy="403"/>
              </a:xfrm>
            </p:grpSpPr>
            <p:sp>
              <p:nvSpPr>
                <p:cNvPr id="22649" name="Rectangle 452"/>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50" name="Rectangle 669"/>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43" name="Group 672"/>
              <p:cNvGrpSpPr>
                <a:grpSpLocks/>
              </p:cNvGrpSpPr>
              <p:nvPr/>
            </p:nvGrpSpPr>
            <p:grpSpPr bwMode="auto">
              <a:xfrm>
                <a:off x="1904" y="4030"/>
                <a:ext cx="238" cy="403"/>
                <a:chOff x="1904" y="4030"/>
                <a:chExt cx="238" cy="403"/>
              </a:xfrm>
            </p:grpSpPr>
            <p:sp>
              <p:nvSpPr>
                <p:cNvPr id="22647" name="Rectangle 453"/>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48" name="Rectangle 671"/>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2644" name="Group 674"/>
              <p:cNvGrpSpPr>
                <a:grpSpLocks/>
              </p:cNvGrpSpPr>
              <p:nvPr/>
            </p:nvGrpSpPr>
            <p:grpSpPr bwMode="auto">
              <a:xfrm>
                <a:off x="2142" y="4030"/>
                <a:ext cx="238" cy="403"/>
                <a:chOff x="2142" y="4030"/>
                <a:chExt cx="238" cy="403"/>
              </a:xfrm>
            </p:grpSpPr>
            <p:sp>
              <p:nvSpPr>
                <p:cNvPr id="22645" name="Rectangle 454"/>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2646" name="Rectangle 67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sp>
          <p:nvSpPr>
            <p:cNvPr id="22534" name="Rectangle 676"/>
            <p:cNvSpPr>
              <a:spLocks noChangeArrowheads="1"/>
            </p:cNvSpPr>
            <p:nvPr/>
          </p:nvSpPr>
          <p:spPr bwMode="auto">
            <a:xfrm>
              <a:off x="-3" y="-3"/>
              <a:ext cx="2386" cy="4439"/>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22531" name="Rectangle 678"/>
          <p:cNvSpPr>
            <a:spLocks noChangeArrowheads="1"/>
          </p:cNvSpPr>
          <p:nvPr/>
        </p:nvSpPr>
        <p:spPr bwMode="auto">
          <a:xfrm>
            <a:off x="5715000" y="2743200"/>
            <a:ext cx="32766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tabLst>
                <a:tab pos="244475" algn="l"/>
                <a:tab pos="514350" algn="l"/>
                <a:tab pos="704850" algn="l"/>
                <a:tab pos="908050" algn="l"/>
                <a:tab pos="1111250" algn="l"/>
                <a:tab pos="131445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244475" algn="l"/>
                <a:tab pos="514350" algn="l"/>
                <a:tab pos="704850" algn="l"/>
                <a:tab pos="908050" algn="l"/>
                <a:tab pos="1111250" algn="l"/>
                <a:tab pos="131445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244475" algn="l"/>
                <a:tab pos="514350" algn="l"/>
                <a:tab pos="704850" algn="l"/>
                <a:tab pos="908050" algn="l"/>
                <a:tab pos="1111250" algn="l"/>
                <a:tab pos="131445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a:ea typeface="Arial Unicode MS" panose="020B0604020202020204" pitchFamily="34" charset="-128"/>
                <a:cs typeface="Arial Unicode MS" panose="020B0604020202020204" pitchFamily="34" charset="-128"/>
              </a:rPr>
              <a:t>		A 	B 	C 	D 	E </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A		0		0	 	0	 1	0</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B	 	0		0	 	0	 0	0</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C	 	0		0	 	0	 0	0</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D	 	1		0	 	0	 0	0</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E	 	0		0	 	0	 0	0</a:t>
            </a:r>
            <a:endParaRPr lang="en-US" altLang="es-MX" sz="2400"/>
          </a:p>
        </p:txBody>
      </p:sp>
      <p:sp>
        <p:nvSpPr>
          <p:cNvPr id="22532" name="Rectangle 679"/>
          <p:cNvSpPr>
            <a:spLocks noChangeArrowheads="1"/>
          </p:cNvSpPr>
          <p:nvPr/>
        </p:nvSpPr>
        <p:spPr bwMode="auto">
          <a:xfrm>
            <a:off x="152400" y="228600"/>
            <a:ext cx="8839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400">
                <a:ea typeface="Arial Unicode MS" panose="020B0604020202020204" pitchFamily="34" charset="-128"/>
                <a:cs typeface="Arial Unicode MS" panose="020B0604020202020204" pitchFamily="34" charset="-128"/>
              </a:rPr>
              <a:t>Por ejemplo en el siguiente caso el bicho A se encontró con el bicho D, lo cual se indica incrementando en 1 (pasa de cero a uno) el valor de la matriz en la intersección de A y D</a:t>
            </a:r>
            <a:endParaRPr lang="en-US" altLang="es-MX" sz="2400"/>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28</a:t>
            </a:fld>
            <a:endParaRPr lang="es-ES" altLang="es-MX"/>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36"/>
          <p:cNvSpPr>
            <a:spLocks noChangeArrowheads="1"/>
          </p:cNvSpPr>
          <p:nvPr/>
        </p:nvSpPr>
        <p:spPr bwMode="auto">
          <a:xfrm>
            <a:off x="304800" y="152400"/>
            <a:ext cx="80772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600"/>
              <a:t>Conforme pasa el tiempo los bichos se siguen moviendo y encontrando y la matriz va reflejando ese comportamiento</a:t>
            </a:r>
            <a:r>
              <a:rPr lang="es-ES" altLang="es-MX" sz="2600"/>
              <a:t> </a:t>
            </a:r>
            <a:endParaRPr lang="en-US" altLang="es-MX" sz="2600"/>
          </a:p>
        </p:txBody>
      </p:sp>
      <p:grpSp>
        <p:nvGrpSpPr>
          <p:cNvPr id="23555" name="Group 674"/>
          <p:cNvGrpSpPr>
            <a:grpSpLocks/>
          </p:cNvGrpSpPr>
          <p:nvPr/>
        </p:nvGrpSpPr>
        <p:grpSpPr bwMode="auto">
          <a:xfrm>
            <a:off x="381000" y="1066800"/>
            <a:ext cx="8534400" cy="4572000"/>
            <a:chOff x="192" y="1248"/>
            <a:chExt cx="5376" cy="2880"/>
          </a:xfrm>
        </p:grpSpPr>
        <p:sp>
          <p:nvSpPr>
            <p:cNvPr id="23557" name="Rectangle 335"/>
            <p:cNvSpPr>
              <a:spLocks noChangeArrowheads="1"/>
            </p:cNvSpPr>
            <p:nvPr/>
          </p:nvSpPr>
          <p:spPr bwMode="auto">
            <a:xfrm>
              <a:off x="3840" y="1632"/>
              <a:ext cx="1728" cy="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tabLst>
                  <a:tab pos="244475" algn="l"/>
                  <a:tab pos="514350" algn="l"/>
                  <a:tab pos="704850" algn="l"/>
                  <a:tab pos="908050" algn="l"/>
                  <a:tab pos="1111250" algn="l"/>
                  <a:tab pos="1314450" algn="l"/>
                </a:tabLst>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tabLst>
                  <a:tab pos="244475" algn="l"/>
                  <a:tab pos="514350" algn="l"/>
                  <a:tab pos="704850" algn="l"/>
                  <a:tab pos="908050" algn="l"/>
                  <a:tab pos="1111250" algn="l"/>
                  <a:tab pos="1314450" algn="l"/>
                </a:tabLst>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tabLst>
                  <a:tab pos="244475" algn="l"/>
                  <a:tab pos="514350" algn="l"/>
                  <a:tab pos="704850" algn="l"/>
                  <a:tab pos="908050" algn="l"/>
                  <a:tab pos="1111250" algn="l"/>
                  <a:tab pos="1314450" algn="l"/>
                </a:tabLst>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tabLst>
                  <a:tab pos="244475" algn="l"/>
                  <a:tab pos="514350" algn="l"/>
                  <a:tab pos="704850" algn="l"/>
                  <a:tab pos="908050" algn="l"/>
                  <a:tab pos="1111250" algn="l"/>
                  <a:tab pos="1314450" algn="l"/>
                </a:tabLst>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r>
                <a:rPr lang="es-MX" altLang="es-MX" sz="2400">
                  <a:ea typeface="Arial Unicode MS" panose="020B0604020202020204" pitchFamily="34" charset="-128"/>
                  <a:cs typeface="Arial Unicode MS" panose="020B0604020202020204" pitchFamily="34" charset="-128"/>
                </a:rPr>
                <a:t>      A   B   C   D   E </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A   0    1    0   2    0</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B    1   0	 	 1   0   1</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C    0		1	 	 0   0   4</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D    2	   0	 	 0   0   3</a:t>
              </a:r>
              <a:endParaRPr lang="es-E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E    0   1	 	 4   3   0</a:t>
              </a:r>
              <a:endParaRPr lang="en-US" altLang="es-MX" sz="2400"/>
            </a:p>
          </p:txBody>
        </p:sp>
        <p:grpSp>
          <p:nvGrpSpPr>
            <p:cNvPr id="23558" name="Group 342"/>
            <p:cNvGrpSpPr>
              <a:grpSpLocks/>
            </p:cNvGrpSpPr>
            <p:nvPr/>
          </p:nvGrpSpPr>
          <p:grpSpPr bwMode="auto">
            <a:xfrm>
              <a:off x="192" y="1248"/>
              <a:ext cx="340" cy="261"/>
              <a:chOff x="0" y="0"/>
              <a:chExt cx="238" cy="403"/>
            </a:xfrm>
          </p:grpSpPr>
          <p:sp>
            <p:nvSpPr>
              <p:cNvPr id="23872" name="Rectangle 343"/>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73" name="Rectangle 344"/>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59" name="Group 345"/>
            <p:cNvGrpSpPr>
              <a:grpSpLocks/>
            </p:cNvGrpSpPr>
            <p:nvPr/>
          </p:nvGrpSpPr>
          <p:grpSpPr bwMode="auto">
            <a:xfrm>
              <a:off x="2256" y="3360"/>
              <a:ext cx="340" cy="261"/>
              <a:chOff x="238" y="0"/>
              <a:chExt cx="238" cy="403"/>
            </a:xfrm>
          </p:grpSpPr>
          <p:sp>
            <p:nvSpPr>
              <p:cNvPr id="23870" name="Rectangle 346"/>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B</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400"/>
              </a:p>
            </p:txBody>
          </p:sp>
          <p:sp>
            <p:nvSpPr>
              <p:cNvPr id="23871" name="Rectangle 347"/>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0" name="Group 348"/>
            <p:cNvGrpSpPr>
              <a:grpSpLocks/>
            </p:cNvGrpSpPr>
            <p:nvPr/>
          </p:nvGrpSpPr>
          <p:grpSpPr bwMode="auto">
            <a:xfrm>
              <a:off x="872" y="1248"/>
              <a:ext cx="340" cy="261"/>
              <a:chOff x="476" y="0"/>
              <a:chExt cx="238" cy="403"/>
            </a:xfrm>
          </p:grpSpPr>
          <p:sp>
            <p:nvSpPr>
              <p:cNvPr id="23868" name="Rectangle 349"/>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69" name="Rectangle 350"/>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1" name="Group 351"/>
            <p:cNvGrpSpPr>
              <a:grpSpLocks/>
            </p:cNvGrpSpPr>
            <p:nvPr/>
          </p:nvGrpSpPr>
          <p:grpSpPr bwMode="auto">
            <a:xfrm>
              <a:off x="1212" y="1248"/>
              <a:ext cx="340" cy="261"/>
              <a:chOff x="714" y="0"/>
              <a:chExt cx="238" cy="403"/>
            </a:xfrm>
          </p:grpSpPr>
          <p:sp>
            <p:nvSpPr>
              <p:cNvPr id="23866" name="Rectangle 352"/>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67" name="Rectangle 353"/>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2" name="Group 354"/>
            <p:cNvGrpSpPr>
              <a:grpSpLocks/>
            </p:cNvGrpSpPr>
            <p:nvPr/>
          </p:nvGrpSpPr>
          <p:grpSpPr bwMode="auto">
            <a:xfrm>
              <a:off x="1552" y="1248"/>
              <a:ext cx="340" cy="261"/>
              <a:chOff x="952" y="0"/>
              <a:chExt cx="238" cy="403"/>
            </a:xfrm>
          </p:grpSpPr>
          <p:sp>
            <p:nvSpPr>
              <p:cNvPr id="23864" name="Rectangle 355"/>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65" name="Rectangle 356"/>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3" name="Group 357"/>
            <p:cNvGrpSpPr>
              <a:grpSpLocks/>
            </p:cNvGrpSpPr>
            <p:nvPr/>
          </p:nvGrpSpPr>
          <p:grpSpPr bwMode="auto">
            <a:xfrm>
              <a:off x="1892" y="1248"/>
              <a:ext cx="340" cy="261"/>
              <a:chOff x="1190" y="0"/>
              <a:chExt cx="238" cy="403"/>
            </a:xfrm>
          </p:grpSpPr>
          <p:sp>
            <p:nvSpPr>
              <p:cNvPr id="23862" name="Rectangle 358"/>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63" name="Rectangle 359"/>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4" name="Group 360"/>
            <p:cNvGrpSpPr>
              <a:grpSpLocks/>
            </p:cNvGrpSpPr>
            <p:nvPr/>
          </p:nvGrpSpPr>
          <p:grpSpPr bwMode="auto">
            <a:xfrm>
              <a:off x="2232" y="1248"/>
              <a:ext cx="340" cy="261"/>
              <a:chOff x="1428" y="0"/>
              <a:chExt cx="238" cy="403"/>
            </a:xfrm>
          </p:grpSpPr>
          <p:sp>
            <p:nvSpPr>
              <p:cNvPr id="23860" name="Rectangle 361"/>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61" name="Rectangle 362"/>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5" name="Group 363"/>
            <p:cNvGrpSpPr>
              <a:grpSpLocks/>
            </p:cNvGrpSpPr>
            <p:nvPr/>
          </p:nvGrpSpPr>
          <p:grpSpPr bwMode="auto">
            <a:xfrm>
              <a:off x="2592" y="1248"/>
              <a:ext cx="340" cy="261"/>
              <a:chOff x="1666" y="0"/>
              <a:chExt cx="238" cy="403"/>
            </a:xfrm>
          </p:grpSpPr>
          <p:sp>
            <p:nvSpPr>
              <p:cNvPr id="23858" name="Rectangle 364"/>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59" name="Rectangle 365"/>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6" name="Group 366"/>
            <p:cNvGrpSpPr>
              <a:grpSpLocks/>
            </p:cNvGrpSpPr>
            <p:nvPr/>
          </p:nvGrpSpPr>
          <p:grpSpPr bwMode="auto">
            <a:xfrm>
              <a:off x="2912" y="1248"/>
              <a:ext cx="340" cy="261"/>
              <a:chOff x="1904" y="0"/>
              <a:chExt cx="238" cy="403"/>
            </a:xfrm>
          </p:grpSpPr>
          <p:sp>
            <p:nvSpPr>
              <p:cNvPr id="23856" name="Rectangle 367"/>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57" name="Rectangle 368"/>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7" name="Group 369"/>
            <p:cNvGrpSpPr>
              <a:grpSpLocks/>
            </p:cNvGrpSpPr>
            <p:nvPr/>
          </p:nvGrpSpPr>
          <p:grpSpPr bwMode="auto">
            <a:xfrm>
              <a:off x="3252" y="1248"/>
              <a:ext cx="340" cy="261"/>
              <a:chOff x="2142" y="0"/>
              <a:chExt cx="238" cy="403"/>
            </a:xfrm>
          </p:grpSpPr>
          <p:sp>
            <p:nvSpPr>
              <p:cNvPr id="23854" name="Rectangle 370"/>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55" name="Rectangle 371"/>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8" name="Group 372"/>
            <p:cNvGrpSpPr>
              <a:grpSpLocks/>
            </p:cNvGrpSpPr>
            <p:nvPr/>
          </p:nvGrpSpPr>
          <p:grpSpPr bwMode="auto">
            <a:xfrm>
              <a:off x="192" y="1509"/>
              <a:ext cx="340" cy="262"/>
              <a:chOff x="0" y="403"/>
              <a:chExt cx="238" cy="403"/>
            </a:xfrm>
          </p:grpSpPr>
          <p:sp>
            <p:nvSpPr>
              <p:cNvPr id="23852" name="Rectangle 373"/>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53" name="Rectangle 374"/>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69" name="Group 375"/>
            <p:cNvGrpSpPr>
              <a:grpSpLocks/>
            </p:cNvGrpSpPr>
            <p:nvPr/>
          </p:nvGrpSpPr>
          <p:grpSpPr bwMode="auto">
            <a:xfrm>
              <a:off x="532" y="1509"/>
              <a:ext cx="340" cy="262"/>
              <a:chOff x="238" y="403"/>
              <a:chExt cx="238" cy="403"/>
            </a:xfrm>
          </p:grpSpPr>
          <p:sp>
            <p:nvSpPr>
              <p:cNvPr id="23850" name="Rectangle 376"/>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51" name="Rectangle 377"/>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0" name="Group 378"/>
            <p:cNvGrpSpPr>
              <a:grpSpLocks/>
            </p:cNvGrpSpPr>
            <p:nvPr/>
          </p:nvGrpSpPr>
          <p:grpSpPr bwMode="auto">
            <a:xfrm>
              <a:off x="872" y="1509"/>
              <a:ext cx="340" cy="262"/>
              <a:chOff x="476" y="403"/>
              <a:chExt cx="238" cy="403"/>
            </a:xfrm>
          </p:grpSpPr>
          <p:sp>
            <p:nvSpPr>
              <p:cNvPr id="23848" name="Rectangle 379"/>
              <p:cNvSpPr>
                <a:spLocks noChangeArrowheads="1"/>
              </p:cNvSpPr>
              <p:nvPr/>
            </p:nvSpPr>
            <p:spPr bwMode="auto">
              <a:xfrm>
                <a:off x="50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49" name="Rectangle 380"/>
              <p:cNvSpPr>
                <a:spLocks noChangeArrowheads="1"/>
              </p:cNvSpPr>
              <p:nvPr/>
            </p:nvSpPr>
            <p:spPr bwMode="auto">
              <a:xfrm>
                <a:off x="47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1" name="Group 384"/>
            <p:cNvGrpSpPr>
              <a:grpSpLocks/>
            </p:cNvGrpSpPr>
            <p:nvPr/>
          </p:nvGrpSpPr>
          <p:grpSpPr bwMode="auto">
            <a:xfrm>
              <a:off x="1552" y="1509"/>
              <a:ext cx="340" cy="262"/>
              <a:chOff x="952" y="403"/>
              <a:chExt cx="238" cy="403"/>
            </a:xfrm>
          </p:grpSpPr>
          <p:sp>
            <p:nvSpPr>
              <p:cNvPr id="23846" name="Rectangle 385"/>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47" name="Rectangle 386"/>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2" name="Group 387"/>
            <p:cNvGrpSpPr>
              <a:grpSpLocks/>
            </p:cNvGrpSpPr>
            <p:nvPr/>
          </p:nvGrpSpPr>
          <p:grpSpPr bwMode="auto">
            <a:xfrm>
              <a:off x="1892" y="1509"/>
              <a:ext cx="340" cy="262"/>
              <a:chOff x="1190" y="403"/>
              <a:chExt cx="238" cy="403"/>
            </a:xfrm>
          </p:grpSpPr>
          <p:sp>
            <p:nvSpPr>
              <p:cNvPr id="23844" name="Rectangle 388"/>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45" name="Rectangle 389"/>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3" name="Group 390"/>
            <p:cNvGrpSpPr>
              <a:grpSpLocks/>
            </p:cNvGrpSpPr>
            <p:nvPr/>
          </p:nvGrpSpPr>
          <p:grpSpPr bwMode="auto">
            <a:xfrm>
              <a:off x="2232" y="1509"/>
              <a:ext cx="340" cy="262"/>
              <a:chOff x="1428" y="403"/>
              <a:chExt cx="238" cy="403"/>
            </a:xfrm>
          </p:grpSpPr>
          <p:sp>
            <p:nvSpPr>
              <p:cNvPr id="23842" name="Rectangle 391"/>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43" name="Rectangle 392"/>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4" name="Group 393"/>
            <p:cNvGrpSpPr>
              <a:grpSpLocks/>
            </p:cNvGrpSpPr>
            <p:nvPr/>
          </p:nvGrpSpPr>
          <p:grpSpPr bwMode="auto">
            <a:xfrm>
              <a:off x="2208" y="3072"/>
              <a:ext cx="340" cy="262"/>
              <a:chOff x="1666" y="403"/>
              <a:chExt cx="238" cy="403"/>
            </a:xfrm>
          </p:grpSpPr>
          <p:sp>
            <p:nvSpPr>
              <p:cNvPr id="23840" name="Rectangle 394"/>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E</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3841" name="Rectangle 395"/>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5" name="Group 396"/>
            <p:cNvGrpSpPr>
              <a:grpSpLocks/>
            </p:cNvGrpSpPr>
            <p:nvPr/>
          </p:nvGrpSpPr>
          <p:grpSpPr bwMode="auto">
            <a:xfrm>
              <a:off x="2912" y="1509"/>
              <a:ext cx="340" cy="262"/>
              <a:chOff x="1904" y="403"/>
              <a:chExt cx="238" cy="403"/>
            </a:xfrm>
          </p:grpSpPr>
          <p:sp>
            <p:nvSpPr>
              <p:cNvPr id="23838" name="Rectangle 397"/>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39" name="Rectangle 398"/>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6" name="Group 399"/>
            <p:cNvGrpSpPr>
              <a:grpSpLocks/>
            </p:cNvGrpSpPr>
            <p:nvPr/>
          </p:nvGrpSpPr>
          <p:grpSpPr bwMode="auto">
            <a:xfrm>
              <a:off x="3252" y="1509"/>
              <a:ext cx="340" cy="262"/>
              <a:chOff x="2142" y="403"/>
              <a:chExt cx="238" cy="403"/>
            </a:xfrm>
          </p:grpSpPr>
          <p:sp>
            <p:nvSpPr>
              <p:cNvPr id="23836" name="Rectangle 400"/>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37" name="Rectangle 401"/>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7" name="Group 402"/>
            <p:cNvGrpSpPr>
              <a:grpSpLocks/>
            </p:cNvGrpSpPr>
            <p:nvPr/>
          </p:nvGrpSpPr>
          <p:grpSpPr bwMode="auto">
            <a:xfrm>
              <a:off x="192" y="1771"/>
              <a:ext cx="340" cy="261"/>
              <a:chOff x="0" y="806"/>
              <a:chExt cx="238" cy="403"/>
            </a:xfrm>
          </p:grpSpPr>
          <p:sp>
            <p:nvSpPr>
              <p:cNvPr id="23834" name="Rectangle 403"/>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35" name="Rectangle 404"/>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8" name="Group 405"/>
            <p:cNvGrpSpPr>
              <a:grpSpLocks/>
            </p:cNvGrpSpPr>
            <p:nvPr/>
          </p:nvGrpSpPr>
          <p:grpSpPr bwMode="auto">
            <a:xfrm>
              <a:off x="532" y="1771"/>
              <a:ext cx="340" cy="261"/>
              <a:chOff x="238" y="806"/>
              <a:chExt cx="238" cy="403"/>
            </a:xfrm>
          </p:grpSpPr>
          <p:sp>
            <p:nvSpPr>
              <p:cNvPr id="23832" name="Rectangle 406"/>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33" name="Rectangle 407"/>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79" name="Group 408"/>
            <p:cNvGrpSpPr>
              <a:grpSpLocks/>
            </p:cNvGrpSpPr>
            <p:nvPr/>
          </p:nvGrpSpPr>
          <p:grpSpPr bwMode="auto">
            <a:xfrm>
              <a:off x="872" y="1771"/>
              <a:ext cx="340" cy="261"/>
              <a:chOff x="476" y="806"/>
              <a:chExt cx="238" cy="403"/>
            </a:xfrm>
          </p:grpSpPr>
          <p:sp>
            <p:nvSpPr>
              <p:cNvPr id="23830" name="Rectangle 409"/>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31" name="Rectangle 410"/>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0" name="Group 411"/>
            <p:cNvGrpSpPr>
              <a:grpSpLocks/>
            </p:cNvGrpSpPr>
            <p:nvPr/>
          </p:nvGrpSpPr>
          <p:grpSpPr bwMode="auto">
            <a:xfrm>
              <a:off x="1212" y="1771"/>
              <a:ext cx="340" cy="261"/>
              <a:chOff x="714" y="806"/>
              <a:chExt cx="238" cy="403"/>
            </a:xfrm>
          </p:grpSpPr>
          <p:sp>
            <p:nvSpPr>
              <p:cNvPr id="23828" name="Rectangle 412"/>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29" name="Rectangle 413"/>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1" name="Group 414"/>
            <p:cNvGrpSpPr>
              <a:grpSpLocks/>
            </p:cNvGrpSpPr>
            <p:nvPr/>
          </p:nvGrpSpPr>
          <p:grpSpPr bwMode="auto">
            <a:xfrm>
              <a:off x="1552" y="1771"/>
              <a:ext cx="340" cy="261"/>
              <a:chOff x="952" y="806"/>
              <a:chExt cx="238" cy="403"/>
            </a:xfrm>
          </p:grpSpPr>
          <p:sp>
            <p:nvSpPr>
              <p:cNvPr id="23826" name="Rectangle 415"/>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27" name="Rectangle 416"/>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2" name="Group 417"/>
            <p:cNvGrpSpPr>
              <a:grpSpLocks/>
            </p:cNvGrpSpPr>
            <p:nvPr/>
          </p:nvGrpSpPr>
          <p:grpSpPr bwMode="auto">
            <a:xfrm>
              <a:off x="1892" y="1771"/>
              <a:ext cx="340" cy="261"/>
              <a:chOff x="1190" y="806"/>
              <a:chExt cx="238" cy="403"/>
            </a:xfrm>
          </p:grpSpPr>
          <p:sp>
            <p:nvSpPr>
              <p:cNvPr id="23824" name="Rectangle 418"/>
              <p:cNvSpPr>
                <a:spLocks noChangeArrowheads="1"/>
              </p:cNvSpPr>
              <p:nvPr/>
            </p:nvSpPr>
            <p:spPr bwMode="auto">
              <a:xfrm>
                <a:off x="121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25" name="Rectangle 419"/>
              <p:cNvSpPr>
                <a:spLocks noChangeArrowheads="1"/>
              </p:cNvSpPr>
              <p:nvPr/>
            </p:nvSpPr>
            <p:spPr bwMode="auto">
              <a:xfrm>
                <a:off x="119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3" name="Group 420"/>
            <p:cNvGrpSpPr>
              <a:grpSpLocks/>
            </p:cNvGrpSpPr>
            <p:nvPr/>
          </p:nvGrpSpPr>
          <p:grpSpPr bwMode="auto">
            <a:xfrm>
              <a:off x="2232" y="1771"/>
              <a:ext cx="340" cy="261"/>
              <a:chOff x="1428" y="806"/>
              <a:chExt cx="238" cy="403"/>
            </a:xfrm>
          </p:grpSpPr>
          <p:sp>
            <p:nvSpPr>
              <p:cNvPr id="23822" name="Rectangle 421"/>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23" name="Rectangle 422"/>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4" name="Group 423"/>
            <p:cNvGrpSpPr>
              <a:grpSpLocks/>
            </p:cNvGrpSpPr>
            <p:nvPr/>
          </p:nvGrpSpPr>
          <p:grpSpPr bwMode="auto">
            <a:xfrm>
              <a:off x="2572" y="1771"/>
              <a:ext cx="340" cy="261"/>
              <a:chOff x="1666" y="806"/>
              <a:chExt cx="238" cy="403"/>
            </a:xfrm>
          </p:grpSpPr>
          <p:sp>
            <p:nvSpPr>
              <p:cNvPr id="23820" name="Rectangle 424"/>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21" name="Rectangle 425"/>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5" name="Group 426"/>
            <p:cNvGrpSpPr>
              <a:grpSpLocks/>
            </p:cNvGrpSpPr>
            <p:nvPr/>
          </p:nvGrpSpPr>
          <p:grpSpPr bwMode="auto">
            <a:xfrm>
              <a:off x="2912" y="1771"/>
              <a:ext cx="340" cy="261"/>
              <a:chOff x="1904" y="806"/>
              <a:chExt cx="238" cy="403"/>
            </a:xfrm>
          </p:grpSpPr>
          <p:sp>
            <p:nvSpPr>
              <p:cNvPr id="23818" name="Rectangle 427"/>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19" name="Rectangle 428"/>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6" name="Group 429"/>
            <p:cNvGrpSpPr>
              <a:grpSpLocks/>
            </p:cNvGrpSpPr>
            <p:nvPr/>
          </p:nvGrpSpPr>
          <p:grpSpPr bwMode="auto">
            <a:xfrm>
              <a:off x="3252" y="1771"/>
              <a:ext cx="340" cy="261"/>
              <a:chOff x="2142" y="806"/>
              <a:chExt cx="238" cy="403"/>
            </a:xfrm>
          </p:grpSpPr>
          <p:sp>
            <p:nvSpPr>
              <p:cNvPr id="23816" name="Rectangle 430"/>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17" name="Rectangle 431"/>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7" name="Group 432"/>
            <p:cNvGrpSpPr>
              <a:grpSpLocks/>
            </p:cNvGrpSpPr>
            <p:nvPr/>
          </p:nvGrpSpPr>
          <p:grpSpPr bwMode="auto">
            <a:xfrm>
              <a:off x="192" y="2032"/>
              <a:ext cx="340" cy="262"/>
              <a:chOff x="0" y="1209"/>
              <a:chExt cx="238" cy="403"/>
            </a:xfrm>
          </p:grpSpPr>
          <p:sp>
            <p:nvSpPr>
              <p:cNvPr id="23814" name="Rectangle 433"/>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15" name="Rectangle 434"/>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8" name="Group 435"/>
            <p:cNvGrpSpPr>
              <a:grpSpLocks/>
            </p:cNvGrpSpPr>
            <p:nvPr/>
          </p:nvGrpSpPr>
          <p:grpSpPr bwMode="auto">
            <a:xfrm>
              <a:off x="532" y="2032"/>
              <a:ext cx="340" cy="262"/>
              <a:chOff x="238" y="1209"/>
              <a:chExt cx="238" cy="403"/>
            </a:xfrm>
          </p:grpSpPr>
          <p:sp>
            <p:nvSpPr>
              <p:cNvPr id="23812" name="Rectangle 436"/>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13" name="Rectangle 437"/>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89" name="Group 438"/>
            <p:cNvGrpSpPr>
              <a:grpSpLocks/>
            </p:cNvGrpSpPr>
            <p:nvPr/>
          </p:nvGrpSpPr>
          <p:grpSpPr bwMode="auto">
            <a:xfrm>
              <a:off x="872" y="2032"/>
              <a:ext cx="340" cy="262"/>
              <a:chOff x="476" y="1209"/>
              <a:chExt cx="238" cy="403"/>
            </a:xfrm>
          </p:grpSpPr>
          <p:sp>
            <p:nvSpPr>
              <p:cNvPr id="23810" name="Rectangle 439"/>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11" name="Rectangle 440"/>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0" name="Group 441"/>
            <p:cNvGrpSpPr>
              <a:grpSpLocks/>
            </p:cNvGrpSpPr>
            <p:nvPr/>
          </p:nvGrpSpPr>
          <p:grpSpPr bwMode="auto">
            <a:xfrm>
              <a:off x="1212" y="2032"/>
              <a:ext cx="340" cy="262"/>
              <a:chOff x="714" y="1209"/>
              <a:chExt cx="238" cy="403"/>
            </a:xfrm>
          </p:grpSpPr>
          <p:sp>
            <p:nvSpPr>
              <p:cNvPr id="23808" name="Rectangle 442"/>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09" name="Rectangle 443"/>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1" name="Group 444"/>
            <p:cNvGrpSpPr>
              <a:grpSpLocks/>
            </p:cNvGrpSpPr>
            <p:nvPr/>
          </p:nvGrpSpPr>
          <p:grpSpPr bwMode="auto">
            <a:xfrm>
              <a:off x="1552" y="2032"/>
              <a:ext cx="340" cy="262"/>
              <a:chOff x="952" y="1209"/>
              <a:chExt cx="238" cy="403"/>
            </a:xfrm>
          </p:grpSpPr>
          <p:sp>
            <p:nvSpPr>
              <p:cNvPr id="23806" name="Rectangle 445"/>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07" name="Rectangle 446"/>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2" name="Group 447"/>
            <p:cNvGrpSpPr>
              <a:grpSpLocks/>
            </p:cNvGrpSpPr>
            <p:nvPr/>
          </p:nvGrpSpPr>
          <p:grpSpPr bwMode="auto">
            <a:xfrm>
              <a:off x="1892" y="2032"/>
              <a:ext cx="340" cy="262"/>
              <a:chOff x="1190" y="1209"/>
              <a:chExt cx="238" cy="403"/>
            </a:xfrm>
          </p:grpSpPr>
          <p:sp>
            <p:nvSpPr>
              <p:cNvPr id="23804" name="Rectangle 448"/>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05" name="Rectangle 449"/>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3" name="Group 450"/>
            <p:cNvGrpSpPr>
              <a:grpSpLocks/>
            </p:cNvGrpSpPr>
            <p:nvPr/>
          </p:nvGrpSpPr>
          <p:grpSpPr bwMode="auto">
            <a:xfrm>
              <a:off x="2232" y="2032"/>
              <a:ext cx="340" cy="262"/>
              <a:chOff x="1428" y="1209"/>
              <a:chExt cx="238" cy="403"/>
            </a:xfrm>
          </p:grpSpPr>
          <p:sp>
            <p:nvSpPr>
              <p:cNvPr id="23802" name="Rectangle 451"/>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03" name="Rectangle 452"/>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4" name="Group 453"/>
            <p:cNvGrpSpPr>
              <a:grpSpLocks/>
            </p:cNvGrpSpPr>
            <p:nvPr/>
          </p:nvGrpSpPr>
          <p:grpSpPr bwMode="auto">
            <a:xfrm>
              <a:off x="2572" y="2032"/>
              <a:ext cx="340" cy="262"/>
              <a:chOff x="1666" y="1209"/>
              <a:chExt cx="238" cy="403"/>
            </a:xfrm>
          </p:grpSpPr>
          <p:sp>
            <p:nvSpPr>
              <p:cNvPr id="23800" name="Rectangle 454"/>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801" name="Rectangle 455"/>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5" name="Group 456"/>
            <p:cNvGrpSpPr>
              <a:grpSpLocks/>
            </p:cNvGrpSpPr>
            <p:nvPr/>
          </p:nvGrpSpPr>
          <p:grpSpPr bwMode="auto">
            <a:xfrm>
              <a:off x="2912" y="2032"/>
              <a:ext cx="340" cy="262"/>
              <a:chOff x="1904" y="1209"/>
              <a:chExt cx="238" cy="403"/>
            </a:xfrm>
          </p:grpSpPr>
          <p:sp>
            <p:nvSpPr>
              <p:cNvPr id="23798" name="Rectangle 457"/>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99" name="Rectangle 458"/>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6" name="Group 459"/>
            <p:cNvGrpSpPr>
              <a:grpSpLocks/>
            </p:cNvGrpSpPr>
            <p:nvPr/>
          </p:nvGrpSpPr>
          <p:grpSpPr bwMode="auto">
            <a:xfrm>
              <a:off x="3252" y="2032"/>
              <a:ext cx="340" cy="262"/>
              <a:chOff x="2142" y="1209"/>
              <a:chExt cx="238" cy="403"/>
            </a:xfrm>
          </p:grpSpPr>
          <p:sp>
            <p:nvSpPr>
              <p:cNvPr id="23796" name="Rectangle 460"/>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97" name="Rectangle 461"/>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7" name="Group 462"/>
            <p:cNvGrpSpPr>
              <a:grpSpLocks/>
            </p:cNvGrpSpPr>
            <p:nvPr/>
          </p:nvGrpSpPr>
          <p:grpSpPr bwMode="auto">
            <a:xfrm>
              <a:off x="192" y="2294"/>
              <a:ext cx="340" cy="261"/>
              <a:chOff x="0" y="1612"/>
              <a:chExt cx="238" cy="403"/>
            </a:xfrm>
          </p:grpSpPr>
          <p:sp>
            <p:nvSpPr>
              <p:cNvPr id="23794" name="Rectangle 463"/>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95" name="Rectangle 464"/>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8" name="Group 465"/>
            <p:cNvGrpSpPr>
              <a:grpSpLocks/>
            </p:cNvGrpSpPr>
            <p:nvPr/>
          </p:nvGrpSpPr>
          <p:grpSpPr bwMode="auto">
            <a:xfrm>
              <a:off x="532" y="2294"/>
              <a:ext cx="340" cy="261"/>
              <a:chOff x="238" y="1612"/>
              <a:chExt cx="238" cy="403"/>
            </a:xfrm>
          </p:grpSpPr>
          <p:sp>
            <p:nvSpPr>
              <p:cNvPr id="23792" name="Rectangle 466"/>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93" name="Rectangle 467"/>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599" name="Group 468"/>
            <p:cNvGrpSpPr>
              <a:grpSpLocks/>
            </p:cNvGrpSpPr>
            <p:nvPr/>
          </p:nvGrpSpPr>
          <p:grpSpPr bwMode="auto">
            <a:xfrm>
              <a:off x="872" y="2294"/>
              <a:ext cx="340" cy="261"/>
              <a:chOff x="476" y="1612"/>
              <a:chExt cx="238" cy="403"/>
            </a:xfrm>
          </p:grpSpPr>
          <p:sp>
            <p:nvSpPr>
              <p:cNvPr id="23790" name="Rectangle 469"/>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91" name="Rectangle 470"/>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0" name="Group 471"/>
            <p:cNvGrpSpPr>
              <a:grpSpLocks/>
            </p:cNvGrpSpPr>
            <p:nvPr/>
          </p:nvGrpSpPr>
          <p:grpSpPr bwMode="auto">
            <a:xfrm>
              <a:off x="1212" y="2294"/>
              <a:ext cx="340" cy="261"/>
              <a:chOff x="714" y="1612"/>
              <a:chExt cx="238" cy="403"/>
            </a:xfrm>
          </p:grpSpPr>
          <p:sp>
            <p:nvSpPr>
              <p:cNvPr id="23788" name="Rectangle 472"/>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89" name="Rectangle 473"/>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1" name="Group 474"/>
            <p:cNvGrpSpPr>
              <a:grpSpLocks/>
            </p:cNvGrpSpPr>
            <p:nvPr/>
          </p:nvGrpSpPr>
          <p:grpSpPr bwMode="auto">
            <a:xfrm>
              <a:off x="1552" y="2294"/>
              <a:ext cx="340" cy="261"/>
              <a:chOff x="952" y="1612"/>
              <a:chExt cx="238" cy="403"/>
            </a:xfrm>
          </p:grpSpPr>
          <p:sp>
            <p:nvSpPr>
              <p:cNvPr id="23786" name="Rectangle 475"/>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87" name="Rectangle 476"/>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2" name="Group 480"/>
            <p:cNvGrpSpPr>
              <a:grpSpLocks/>
            </p:cNvGrpSpPr>
            <p:nvPr/>
          </p:nvGrpSpPr>
          <p:grpSpPr bwMode="auto">
            <a:xfrm>
              <a:off x="2232" y="2294"/>
              <a:ext cx="340" cy="261"/>
              <a:chOff x="1428" y="1612"/>
              <a:chExt cx="238" cy="403"/>
            </a:xfrm>
          </p:grpSpPr>
          <p:sp>
            <p:nvSpPr>
              <p:cNvPr id="23784" name="Rectangle 481"/>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85" name="Rectangle 482"/>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3" name="Group 483"/>
            <p:cNvGrpSpPr>
              <a:grpSpLocks/>
            </p:cNvGrpSpPr>
            <p:nvPr/>
          </p:nvGrpSpPr>
          <p:grpSpPr bwMode="auto">
            <a:xfrm>
              <a:off x="2572" y="2294"/>
              <a:ext cx="340" cy="261"/>
              <a:chOff x="1666" y="1612"/>
              <a:chExt cx="238" cy="403"/>
            </a:xfrm>
          </p:grpSpPr>
          <p:sp>
            <p:nvSpPr>
              <p:cNvPr id="23782" name="Rectangle 484"/>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83" name="Rectangle 485"/>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4" name="Group 486"/>
            <p:cNvGrpSpPr>
              <a:grpSpLocks/>
            </p:cNvGrpSpPr>
            <p:nvPr/>
          </p:nvGrpSpPr>
          <p:grpSpPr bwMode="auto">
            <a:xfrm>
              <a:off x="2912" y="2294"/>
              <a:ext cx="340" cy="261"/>
              <a:chOff x="1904" y="1612"/>
              <a:chExt cx="238" cy="403"/>
            </a:xfrm>
          </p:grpSpPr>
          <p:sp>
            <p:nvSpPr>
              <p:cNvPr id="23780" name="Rectangle 487"/>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81" name="Rectangle 488"/>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5" name="Group 489"/>
            <p:cNvGrpSpPr>
              <a:grpSpLocks/>
            </p:cNvGrpSpPr>
            <p:nvPr/>
          </p:nvGrpSpPr>
          <p:grpSpPr bwMode="auto">
            <a:xfrm>
              <a:off x="3252" y="2294"/>
              <a:ext cx="340" cy="261"/>
              <a:chOff x="2142" y="1612"/>
              <a:chExt cx="238" cy="403"/>
            </a:xfrm>
          </p:grpSpPr>
          <p:sp>
            <p:nvSpPr>
              <p:cNvPr id="23778" name="Rectangle 490"/>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79" name="Rectangle 491"/>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6" name="Group 492"/>
            <p:cNvGrpSpPr>
              <a:grpSpLocks/>
            </p:cNvGrpSpPr>
            <p:nvPr/>
          </p:nvGrpSpPr>
          <p:grpSpPr bwMode="auto">
            <a:xfrm>
              <a:off x="192" y="2555"/>
              <a:ext cx="340" cy="262"/>
              <a:chOff x="0" y="2015"/>
              <a:chExt cx="238" cy="403"/>
            </a:xfrm>
          </p:grpSpPr>
          <p:sp>
            <p:nvSpPr>
              <p:cNvPr id="23776" name="Rectangle 493"/>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77" name="Rectangle 494"/>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7" name="Group 495"/>
            <p:cNvGrpSpPr>
              <a:grpSpLocks/>
            </p:cNvGrpSpPr>
            <p:nvPr/>
          </p:nvGrpSpPr>
          <p:grpSpPr bwMode="auto">
            <a:xfrm>
              <a:off x="532" y="2555"/>
              <a:ext cx="340" cy="262"/>
              <a:chOff x="238" y="2015"/>
              <a:chExt cx="238" cy="403"/>
            </a:xfrm>
          </p:grpSpPr>
          <p:sp>
            <p:nvSpPr>
              <p:cNvPr id="23774" name="Rectangle 496"/>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75" name="Rectangle 497"/>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8" name="Group 498"/>
            <p:cNvGrpSpPr>
              <a:grpSpLocks/>
            </p:cNvGrpSpPr>
            <p:nvPr/>
          </p:nvGrpSpPr>
          <p:grpSpPr bwMode="auto">
            <a:xfrm>
              <a:off x="872" y="2555"/>
              <a:ext cx="340" cy="262"/>
              <a:chOff x="476" y="2015"/>
              <a:chExt cx="238" cy="403"/>
            </a:xfrm>
          </p:grpSpPr>
          <p:sp>
            <p:nvSpPr>
              <p:cNvPr id="23772" name="Rectangle 499"/>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73" name="Rectangle 500"/>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09" name="Group 501"/>
            <p:cNvGrpSpPr>
              <a:grpSpLocks/>
            </p:cNvGrpSpPr>
            <p:nvPr/>
          </p:nvGrpSpPr>
          <p:grpSpPr bwMode="auto">
            <a:xfrm>
              <a:off x="1212" y="2555"/>
              <a:ext cx="340" cy="262"/>
              <a:chOff x="714" y="2015"/>
              <a:chExt cx="238" cy="403"/>
            </a:xfrm>
          </p:grpSpPr>
          <p:sp>
            <p:nvSpPr>
              <p:cNvPr id="23770" name="Rectangle 502"/>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71" name="Rectangle 503"/>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0" name="Group 504"/>
            <p:cNvGrpSpPr>
              <a:grpSpLocks/>
            </p:cNvGrpSpPr>
            <p:nvPr/>
          </p:nvGrpSpPr>
          <p:grpSpPr bwMode="auto">
            <a:xfrm>
              <a:off x="2592" y="1776"/>
              <a:ext cx="340" cy="262"/>
              <a:chOff x="952" y="2015"/>
              <a:chExt cx="238" cy="403"/>
            </a:xfrm>
          </p:grpSpPr>
          <p:sp>
            <p:nvSpPr>
              <p:cNvPr id="23768" name="Rectangle 505"/>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A</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3769" name="Rectangle 506"/>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1" name="Group 507"/>
            <p:cNvGrpSpPr>
              <a:grpSpLocks/>
            </p:cNvGrpSpPr>
            <p:nvPr/>
          </p:nvGrpSpPr>
          <p:grpSpPr bwMode="auto">
            <a:xfrm>
              <a:off x="1892" y="2555"/>
              <a:ext cx="340" cy="262"/>
              <a:chOff x="1190" y="2015"/>
              <a:chExt cx="238" cy="403"/>
            </a:xfrm>
          </p:grpSpPr>
          <p:sp>
            <p:nvSpPr>
              <p:cNvPr id="23766" name="Rectangle 508"/>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67" name="Rectangle 509"/>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2" name="Group 510"/>
            <p:cNvGrpSpPr>
              <a:grpSpLocks/>
            </p:cNvGrpSpPr>
            <p:nvPr/>
          </p:nvGrpSpPr>
          <p:grpSpPr bwMode="auto">
            <a:xfrm>
              <a:off x="2232" y="2555"/>
              <a:ext cx="340" cy="262"/>
              <a:chOff x="1428" y="2015"/>
              <a:chExt cx="238" cy="403"/>
            </a:xfrm>
          </p:grpSpPr>
          <p:sp>
            <p:nvSpPr>
              <p:cNvPr id="23764" name="Rectangle 511"/>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65" name="Rectangle 512"/>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3" name="Group 513"/>
            <p:cNvGrpSpPr>
              <a:grpSpLocks/>
            </p:cNvGrpSpPr>
            <p:nvPr/>
          </p:nvGrpSpPr>
          <p:grpSpPr bwMode="auto">
            <a:xfrm>
              <a:off x="2572" y="2555"/>
              <a:ext cx="340" cy="262"/>
              <a:chOff x="1666" y="2015"/>
              <a:chExt cx="238" cy="403"/>
            </a:xfrm>
          </p:grpSpPr>
          <p:sp>
            <p:nvSpPr>
              <p:cNvPr id="23762" name="Rectangle 514"/>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63" name="Rectangle 515"/>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4" name="Group 516"/>
            <p:cNvGrpSpPr>
              <a:grpSpLocks/>
            </p:cNvGrpSpPr>
            <p:nvPr/>
          </p:nvGrpSpPr>
          <p:grpSpPr bwMode="auto">
            <a:xfrm>
              <a:off x="2912" y="2555"/>
              <a:ext cx="340" cy="262"/>
              <a:chOff x="1904" y="2015"/>
              <a:chExt cx="238" cy="403"/>
            </a:xfrm>
          </p:grpSpPr>
          <p:sp>
            <p:nvSpPr>
              <p:cNvPr id="23760" name="Rectangle 517"/>
              <p:cNvSpPr>
                <a:spLocks noChangeArrowheads="1"/>
              </p:cNvSpPr>
              <p:nvPr/>
            </p:nvSpPr>
            <p:spPr bwMode="auto">
              <a:xfrm>
                <a:off x="193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61" name="Rectangle 518"/>
              <p:cNvSpPr>
                <a:spLocks noChangeArrowheads="1"/>
              </p:cNvSpPr>
              <p:nvPr/>
            </p:nvSpPr>
            <p:spPr bwMode="auto">
              <a:xfrm>
                <a:off x="190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5" name="Group 519"/>
            <p:cNvGrpSpPr>
              <a:grpSpLocks/>
            </p:cNvGrpSpPr>
            <p:nvPr/>
          </p:nvGrpSpPr>
          <p:grpSpPr bwMode="auto">
            <a:xfrm>
              <a:off x="3264" y="2544"/>
              <a:ext cx="340" cy="262"/>
              <a:chOff x="2142" y="2015"/>
              <a:chExt cx="238" cy="403"/>
            </a:xfrm>
          </p:grpSpPr>
          <p:sp>
            <p:nvSpPr>
              <p:cNvPr id="23758" name="Rectangle 520"/>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59" name="Rectangle 521"/>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6" name="Group 522"/>
            <p:cNvGrpSpPr>
              <a:grpSpLocks/>
            </p:cNvGrpSpPr>
            <p:nvPr/>
          </p:nvGrpSpPr>
          <p:grpSpPr bwMode="auto">
            <a:xfrm>
              <a:off x="192" y="2817"/>
              <a:ext cx="340" cy="261"/>
              <a:chOff x="0" y="2418"/>
              <a:chExt cx="238" cy="403"/>
            </a:xfrm>
          </p:grpSpPr>
          <p:sp>
            <p:nvSpPr>
              <p:cNvPr id="23756" name="Rectangle 523"/>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57" name="Rectangle 524"/>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7" name="Group 525"/>
            <p:cNvGrpSpPr>
              <a:grpSpLocks/>
            </p:cNvGrpSpPr>
            <p:nvPr/>
          </p:nvGrpSpPr>
          <p:grpSpPr bwMode="auto">
            <a:xfrm>
              <a:off x="532" y="2817"/>
              <a:ext cx="340" cy="261"/>
              <a:chOff x="238" y="2418"/>
              <a:chExt cx="238" cy="403"/>
            </a:xfrm>
          </p:grpSpPr>
          <p:sp>
            <p:nvSpPr>
              <p:cNvPr id="23754" name="Rectangle 526"/>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55" name="Rectangle 527"/>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8" name="Group 528"/>
            <p:cNvGrpSpPr>
              <a:grpSpLocks/>
            </p:cNvGrpSpPr>
            <p:nvPr/>
          </p:nvGrpSpPr>
          <p:grpSpPr bwMode="auto">
            <a:xfrm>
              <a:off x="872" y="2817"/>
              <a:ext cx="340" cy="261"/>
              <a:chOff x="476" y="2418"/>
              <a:chExt cx="238" cy="403"/>
            </a:xfrm>
          </p:grpSpPr>
          <p:sp>
            <p:nvSpPr>
              <p:cNvPr id="23752" name="Rectangle 529"/>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53" name="Rectangle 530"/>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19" name="Group 531"/>
            <p:cNvGrpSpPr>
              <a:grpSpLocks/>
            </p:cNvGrpSpPr>
            <p:nvPr/>
          </p:nvGrpSpPr>
          <p:grpSpPr bwMode="auto">
            <a:xfrm>
              <a:off x="1212" y="2817"/>
              <a:ext cx="340" cy="261"/>
              <a:chOff x="714" y="2418"/>
              <a:chExt cx="238" cy="403"/>
            </a:xfrm>
          </p:grpSpPr>
          <p:sp>
            <p:nvSpPr>
              <p:cNvPr id="23750" name="Rectangle 532"/>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51" name="Rectangle 533"/>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0" name="Group 534"/>
            <p:cNvGrpSpPr>
              <a:grpSpLocks/>
            </p:cNvGrpSpPr>
            <p:nvPr/>
          </p:nvGrpSpPr>
          <p:grpSpPr bwMode="auto">
            <a:xfrm>
              <a:off x="1552" y="2817"/>
              <a:ext cx="340" cy="261"/>
              <a:chOff x="952" y="2418"/>
              <a:chExt cx="238" cy="403"/>
            </a:xfrm>
          </p:grpSpPr>
          <p:sp>
            <p:nvSpPr>
              <p:cNvPr id="23748" name="Rectangle 535"/>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49" name="Rectangle 536"/>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1" name="Group 537"/>
            <p:cNvGrpSpPr>
              <a:grpSpLocks/>
            </p:cNvGrpSpPr>
            <p:nvPr/>
          </p:nvGrpSpPr>
          <p:grpSpPr bwMode="auto">
            <a:xfrm>
              <a:off x="1248" y="1776"/>
              <a:ext cx="340" cy="261"/>
              <a:chOff x="1190" y="2418"/>
              <a:chExt cx="238" cy="403"/>
            </a:xfrm>
          </p:grpSpPr>
          <p:sp>
            <p:nvSpPr>
              <p:cNvPr id="23746" name="Rectangle 538"/>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D</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3747" name="Rectangle 539"/>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2" name="Group 540"/>
            <p:cNvGrpSpPr>
              <a:grpSpLocks/>
            </p:cNvGrpSpPr>
            <p:nvPr/>
          </p:nvGrpSpPr>
          <p:grpSpPr bwMode="auto">
            <a:xfrm>
              <a:off x="2232" y="2817"/>
              <a:ext cx="340" cy="261"/>
              <a:chOff x="1428" y="2418"/>
              <a:chExt cx="238" cy="403"/>
            </a:xfrm>
          </p:grpSpPr>
          <p:sp>
            <p:nvSpPr>
              <p:cNvPr id="23744" name="Rectangle 541"/>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45" name="Rectangle 542"/>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3" name="Group 543"/>
            <p:cNvGrpSpPr>
              <a:grpSpLocks/>
            </p:cNvGrpSpPr>
            <p:nvPr/>
          </p:nvGrpSpPr>
          <p:grpSpPr bwMode="auto">
            <a:xfrm>
              <a:off x="2572" y="2817"/>
              <a:ext cx="340" cy="261"/>
              <a:chOff x="1666" y="2418"/>
              <a:chExt cx="238" cy="403"/>
            </a:xfrm>
          </p:grpSpPr>
          <p:sp>
            <p:nvSpPr>
              <p:cNvPr id="23742" name="Rectangle 544"/>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43" name="Rectangle 545"/>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4" name="Group 546"/>
            <p:cNvGrpSpPr>
              <a:grpSpLocks/>
            </p:cNvGrpSpPr>
            <p:nvPr/>
          </p:nvGrpSpPr>
          <p:grpSpPr bwMode="auto">
            <a:xfrm>
              <a:off x="2912" y="2817"/>
              <a:ext cx="340" cy="261"/>
              <a:chOff x="1904" y="2418"/>
              <a:chExt cx="238" cy="403"/>
            </a:xfrm>
          </p:grpSpPr>
          <p:sp>
            <p:nvSpPr>
              <p:cNvPr id="23740" name="Rectangle 547"/>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41" name="Rectangle 548"/>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5" name="Group 549"/>
            <p:cNvGrpSpPr>
              <a:grpSpLocks/>
            </p:cNvGrpSpPr>
            <p:nvPr/>
          </p:nvGrpSpPr>
          <p:grpSpPr bwMode="auto">
            <a:xfrm>
              <a:off x="2208" y="3072"/>
              <a:ext cx="340" cy="261"/>
              <a:chOff x="2142" y="2418"/>
              <a:chExt cx="238" cy="403"/>
            </a:xfrm>
          </p:grpSpPr>
          <p:sp>
            <p:nvSpPr>
              <p:cNvPr id="23738" name="Rectangle 550"/>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39" name="Rectangle 551"/>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6" name="Group 552"/>
            <p:cNvGrpSpPr>
              <a:grpSpLocks/>
            </p:cNvGrpSpPr>
            <p:nvPr/>
          </p:nvGrpSpPr>
          <p:grpSpPr bwMode="auto">
            <a:xfrm>
              <a:off x="192" y="3078"/>
              <a:ext cx="340" cy="262"/>
              <a:chOff x="0" y="2821"/>
              <a:chExt cx="238" cy="403"/>
            </a:xfrm>
          </p:grpSpPr>
          <p:sp>
            <p:nvSpPr>
              <p:cNvPr id="23736" name="Rectangle 553"/>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37" name="Rectangle 554"/>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7" name="Group 555"/>
            <p:cNvGrpSpPr>
              <a:grpSpLocks/>
            </p:cNvGrpSpPr>
            <p:nvPr/>
          </p:nvGrpSpPr>
          <p:grpSpPr bwMode="auto">
            <a:xfrm>
              <a:off x="532" y="3078"/>
              <a:ext cx="340" cy="262"/>
              <a:chOff x="238" y="2821"/>
              <a:chExt cx="238" cy="403"/>
            </a:xfrm>
          </p:grpSpPr>
          <p:sp>
            <p:nvSpPr>
              <p:cNvPr id="23734" name="Rectangle 556"/>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35" name="Rectangle 557"/>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8" name="Group 558"/>
            <p:cNvGrpSpPr>
              <a:grpSpLocks/>
            </p:cNvGrpSpPr>
            <p:nvPr/>
          </p:nvGrpSpPr>
          <p:grpSpPr bwMode="auto">
            <a:xfrm>
              <a:off x="872" y="3078"/>
              <a:ext cx="340" cy="262"/>
              <a:chOff x="476" y="2821"/>
              <a:chExt cx="238" cy="403"/>
            </a:xfrm>
          </p:grpSpPr>
          <p:sp>
            <p:nvSpPr>
              <p:cNvPr id="23732" name="Rectangle 559"/>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33" name="Rectangle 560"/>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29" name="Group 561"/>
            <p:cNvGrpSpPr>
              <a:grpSpLocks/>
            </p:cNvGrpSpPr>
            <p:nvPr/>
          </p:nvGrpSpPr>
          <p:grpSpPr bwMode="auto">
            <a:xfrm>
              <a:off x="1212" y="3078"/>
              <a:ext cx="340" cy="262"/>
              <a:chOff x="714" y="2821"/>
              <a:chExt cx="238" cy="403"/>
            </a:xfrm>
          </p:grpSpPr>
          <p:sp>
            <p:nvSpPr>
              <p:cNvPr id="23730" name="Rectangle 562"/>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31" name="Rectangle 563"/>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0" name="Group 564"/>
            <p:cNvGrpSpPr>
              <a:grpSpLocks/>
            </p:cNvGrpSpPr>
            <p:nvPr/>
          </p:nvGrpSpPr>
          <p:grpSpPr bwMode="auto">
            <a:xfrm>
              <a:off x="1552" y="3078"/>
              <a:ext cx="340" cy="262"/>
              <a:chOff x="952" y="2821"/>
              <a:chExt cx="238" cy="403"/>
            </a:xfrm>
          </p:grpSpPr>
          <p:sp>
            <p:nvSpPr>
              <p:cNvPr id="23728" name="Rectangle 565"/>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29" name="Rectangle 566"/>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1" name="Group 567"/>
            <p:cNvGrpSpPr>
              <a:grpSpLocks/>
            </p:cNvGrpSpPr>
            <p:nvPr/>
          </p:nvGrpSpPr>
          <p:grpSpPr bwMode="auto">
            <a:xfrm>
              <a:off x="1892" y="3078"/>
              <a:ext cx="340" cy="262"/>
              <a:chOff x="1190" y="2821"/>
              <a:chExt cx="238" cy="403"/>
            </a:xfrm>
          </p:grpSpPr>
          <p:sp>
            <p:nvSpPr>
              <p:cNvPr id="23726" name="Rectangle 568"/>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27" name="Rectangle 569"/>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2" name="Group 573"/>
            <p:cNvGrpSpPr>
              <a:grpSpLocks/>
            </p:cNvGrpSpPr>
            <p:nvPr/>
          </p:nvGrpSpPr>
          <p:grpSpPr bwMode="auto">
            <a:xfrm>
              <a:off x="2572" y="3078"/>
              <a:ext cx="340" cy="262"/>
              <a:chOff x="1666" y="2821"/>
              <a:chExt cx="238" cy="403"/>
            </a:xfrm>
          </p:grpSpPr>
          <p:sp>
            <p:nvSpPr>
              <p:cNvPr id="23724" name="Rectangle 574"/>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25" name="Rectangle 575"/>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3" name="Group 576"/>
            <p:cNvGrpSpPr>
              <a:grpSpLocks/>
            </p:cNvGrpSpPr>
            <p:nvPr/>
          </p:nvGrpSpPr>
          <p:grpSpPr bwMode="auto">
            <a:xfrm>
              <a:off x="2928" y="3072"/>
              <a:ext cx="340" cy="262"/>
              <a:chOff x="1904" y="2821"/>
              <a:chExt cx="238" cy="403"/>
            </a:xfrm>
          </p:grpSpPr>
          <p:sp>
            <p:nvSpPr>
              <p:cNvPr id="23722" name="Rectangle 577"/>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23" name="Rectangle 578"/>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4" name="Group 579"/>
            <p:cNvGrpSpPr>
              <a:grpSpLocks/>
            </p:cNvGrpSpPr>
            <p:nvPr/>
          </p:nvGrpSpPr>
          <p:grpSpPr bwMode="auto">
            <a:xfrm>
              <a:off x="3252" y="3078"/>
              <a:ext cx="340" cy="262"/>
              <a:chOff x="2142" y="2821"/>
              <a:chExt cx="238" cy="403"/>
            </a:xfrm>
          </p:grpSpPr>
          <p:sp>
            <p:nvSpPr>
              <p:cNvPr id="23720" name="Rectangle 580"/>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21" name="Rectangle 581"/>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5" name="Group 582"/>
            <p:cNvGrpSpPr>
              <a:grpSpLocks/>
            </p:cNvGrpSpPr>
            <p:nvPr/>
          </p:nvGrpSpPr>
          <p:grpSpPr bwMode="auto">
            <a:xfrm>
              <a:off x="192" y="3340"/>
              <a:ext cx="340" cy="261"/>
              <a:chOff x="0" y="3224"/>
              <a:chExt cx="238" cy="403"/>
            </a:xfrm>
          </p:grpSpPr>
          <p:sp>
            <p:nvSpPr>
              <p:cNvPr id="23718" name="Rectangle 583"/>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19" name="Rectangle 584"/>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6" name="Group 585"/>
            <p:cNvGrpSpPr>
              <a:grpSpLocks/>
            </p:cNvGrpSpPr>
            <p:nvPr/>
          </p:nvGrpSpPr>
          <p:grpSpPr bwMode="auto">
            <a:xfrm>
              <a:off x="532" y="3340"/>
              <a:ext cx="340" cy="261"/>
              <a:chOff x="238" y="3224"/>
              <a:chExt cx="238" cy="403"/>
            </a:xfrm>
          </p:grpSpPr>
          <p:sp>
            <p:nvSpPr>
              <p:cNvPr id="23716" name="Rectangle 586"/>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17" name="Rectangle 587"/>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7" name="Group 588"/>
            <p:cNvGrpSpPr>
              <a:grpSpLocks/>
            </p:cNvGrpSpPr>
            <p:nvPr/>
          </p:nvGrpSpPr>
          <p:grpSpPr bwMode="auto">
            <a:xfrm>
              <a:off x="872" y="3340"/>
              <a:ext cx="340" cy="261"/>
              <a:chOff x="476" y="3224"/>
              <a:chExt cx="238" cy="403"/>
            </a:xfrm>
          </p:grpSpPr>
          <p:sp>
            <p:nvSpPr>
              <p:cNvPr id="23714" name="Rectangle 589"/>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15" name="Rectangle 590"/>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8" name="Group 591"/>
            <p:cNvGrpSpPr>
              <a:grpSpLocks/>
            </p:cNvGrpSpPr>
            <p:nvPr/>
          </p:nvGrpSpPr>
          <p:grpSpPr bwMode="auto">
            <a:xfrm>
              <a:off x="1212" y="3340"/>
              <a:ext cx="340" cy="261"/>
              <a:chOff x="714" y="3224"/>
              <a:chExt cx="238" cy="403"/>
            </a:xfrm>
          </p:grpSpPr>
          <p:sp>
            <p:nvSpPr>
              <p:cNvPr id="23712" name="Rectangle 592"/>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13" name="Rectangle 593"/>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39" name="Group 594"/>
            <p:cNvGrpSpPr>
              <a:grpSpLocks/>
            </p:cNvGrpSpPr>
            <p:nvPr/>
          </p:nvGrpSpPr>
          <p:grpSpPr bwMode="auto">
            <a:xfrm>
              <a:off x="1552" y="3340"/>
              <a:ext cx="340" cy="261"/>
              <a:chOff x="952" y="3224"/>
              <a:chExt cx="238" cy="403"/>
            </a:xfrm>
          </p:grpSpPr>
          <p:sp>
            <p:nvSpPr>
              <p:cNvPr id="23710" name="Rectangle 595"/>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11" name="Rectangle 596"/>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0" name="Group 597"/>
            <p:cNvGrpSpPr>
              <a:grpSpLocks/>
            </p:cNvGrpSpPr>
            <p:nvPr/>
          </p:nvGrpSpPr>
          <p:grpSpPr bwMode="auto">
            <a:xfrm>
              <a:off x="1892" y="3340"/>
              <a:ext cx="340" cy="261"/>
              <a:chOff x="1190" y="3224"/>
              <a:chExt cx="238" cy="403"/>
            </a:xfrm>
          </p:grpSpPr>
          <p:sp>
            <p:nvSpPr>
              <p:cNvPr id="23708" name="Rectangle 598"/>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09" name="Rectangle 599"/>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1" name="Group 606"/>
            <p:cNvGrpSpPr>
              <a:grpSpLocks/>
            </p:cNvGrpSpPr>
            <p:nvPr/>
          </p:nvGrpSpPr>
          <p:grpSpPr bwMode="auto">
            <a:xfrm>
              <a:off x="2912" y="3340"/>
              <a:ext cx="340" cy="261"/>
              <a:chOff x="1904" y="3224"/>
              <a:chExt cx="238" cy="403"/>
            </a:xfrm>
          </p:grpSpPr>
          <p:sp>
            <p:nvSpPr>
              <p:cNvPr id="23706" name="Rectangle 607"/>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07" name="Rectangle 608"/>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2" name="Group 609"/>
            <p:cNvGrpSpPr>
              <a:grpSpLocks/>
            </p:cNvGrpSpPr>
            <p:nvPr/>
          </p:nvGrpSpPr>
          <p:grpSpPr bwMode="auto">
            <a:xfrm>
              <a:off x="3252" y="3340"/>
              <a:ext cx="340" cy="261"/>
              <a:chOff x="2142" y="3224"/>
              <a:chExt cx="238" cy="403"/>
            </a:xfrm>
          </p:grpSpPr>
          <p:sp>
            <p:nvSpPr>
              <p:cNvPr id="23704" name="Rectangle 610"/>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05" name="Rectangle 611"/>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3" name="Group 612"/>
            <p:cNvGrpSpPr>
              <a:grpSpLocks/>
            </p:cNvGrpSpPr>
            <p:nvPr/>
          </p:nvGrpSpPr>
          <p:grpSpPr bwMode="auto">
            <a:xfrm>
              <a:off x="192" y="3601"/>
              <a:ext cx="340" cy="262"/>
              <a:chOff x="0" y="3627"/>
              <a:chExt cx="238" cy="403"/>
            </a:xfrm>
          </p:grpSpPr>
          <p:sp>
            <p:nvSpPr>
              <p:cNvPr id="23702" name="Rectangle 613"/>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03" name="Rectangle 614"/>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4" name="Group 615"/>
            <p:cNvGrpSpPr>
              <a:grpSpLocks/>
            </p:cNvGrpSpPr>
            <p:nvPr/>
          </p:nvGrpSpPr>
          <p:grpSpPr bwMode="auto">
            <a:xfrm>
              <a:off x="532" y="3601"/>
              <a:ext cx="340" cy="262"/>
              <a:chOff x="238" y="3627"/>
              <a:chExt cx="238" cy="403"/>
            </a:xfrm>
          </p:grpSpPr>
          <p:sp>
            <p:nvSpPr>
              <p:cNvPr id="23700" name="Rectangle 616"/>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701" name="Rectangle 617"/>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5" name="Group 618"/>
            <p:cNvGrpSpPr>
              <a:grpSpLocks/>
            </p:cNvGrpSpPr>
            <p:nvPr/>
          </p:nvGrpSpPr>
          <p:grpSpPr bwMode="auto">
            <a:xfrm>
              <a:off x="872" y="3601"/>
              <a:ext cx="340" cy="262"/>
              <a:chOff x="476" y="3627"/>
              <a:chExt cx="238" cy="403"/>
            </a:xfrm>
          </p:grpSpPr>
          <p:sp>
            <p:nvSpPr>
              <p:cNvPr id="23698" name="Rectangle 619"/>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99" name="Rectangle 620"/>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6" name="Group 621"/>
            <p:cNvGrpSpPr>
              <a:grpSpLocks/>
            </p:cNvGrpSpPr>
            <p:nvPr/>
          </p:nvGrpSpPr>
          <p:grpSpPr bwMode="auto">
            <a:xfrm>
              <a:off x="1584" y="2256"/>
              <a:ext cx="340" cy="262"/>
              <a:chOff x="714" y="3627"/>
              <a:chExt cx="238" cy="403"/>
            </a:xfrm>
          </p:grpSpPr>
          <p:sp>
            <p:nvSpPr>
              <p:cNvPr id="23696" name="Rectangle 622"/>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C</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3697" name="Rectangle 623"/>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7" name="Group 624"/>
            <p:cNvGrpSpPr>
              <a:grpSpLocks/>
            </p:cNvGrpSpPr>
            <p:nvPr/>
          </p:nvGrpSpPr>
          <p:grpSpPr bwMode="auto">
            <a:xfrm>
              <a:off x="1552" y="3601"/>
              <a:ext cx="340" cy="262"/>
              <a:chOff x="952" y="3627"/>
              <a:chExt cx="238" cy="403"/>
            </a:xfrm>
          </p:grpSpPr>
          <p:sp>
            <p:nvSpPr>
              <p:cNvPr id="23694" name="Rectangle 625"/>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95" name="Rectangle 626"/>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8" name="Group 627"/>
            <p:cNvGrpSpPr>
              <a:grpSpLocks/>
            </p:cNvGrpSpPr>
            <p:nvPr/>
          </p:nvGrpSpPr>
          <p:grpSpPr bwMode="auto">
            <a:xfrm>
              <a:off x="1892" y="3601"/>
              <a:ext cx="340" cy="262"/>
              <a:chOff x="1190" y="3627"/>
              <a:chExt cx="238" cy="403"/>
            </a:xfrm>
          </p:grpSpPr>
          <p:sp>
            <p:nvSpPr>
              <p:cNvPr id="23692" name="Rectangle 628"/>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93" name="Rectangle 629"/>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49" name="Group 630"/>
            <p:cNvGrpSpPr>
              <a:grpSpLocks/>
            </p:cNvGrpSpPr>
            <p:nvPr/>
          </p:nvGrpSpPr>
          <p:grpSpPr bwMode="auto">
            <a:xfrm>
              <a:off x="2232" y="3601"/>
              <a:ext cx="340" cy="262"/>
              <a:chOff x="1428" y="3627"/>
              <a:chExt cx="238" cy="403"/>
            </a:xfrm>
          </p:grpSpPr>
          <p:sp>
            <p:nvSpPr>
              <p:cNvPr id="23690" name="Rectangle 631"/>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91" name="Rectangle 632"/>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0" name="Group 633"/>
            <p:cNvGrpSpPr>
              <a:grpSpLocks/>
            </p:cNvGrpSpPr>
            <p:nvPr/>
          </p:nvGrpSpPr>
          <p:grpSpPr bwMode="auto">
            <a:xfrm>
              <a:off x="2572" y="3601"/>
              <a:ext cx="340" cy="262"/>
              <a:chOff x="1666" y="3627"/>
              <a:chExt cx="238" cy="403"/>
            </a:xfrm>
          </p:grpSpPr>
          <p:sp>
            <p:nvSpPr>
              <p:cNvPr id="23688" name="Rectangle 634"/>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89" name="Rectangle 635"/>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1" name="Group 636"/>
            <p:cNvGrpSpPr>
              <a:grpSpLocks/>
            </p:cNvGrpSpPr>
            <p:nvPr/>
          </p:nvGrpSpPr>
          <p:grpSpPr bwMode="auto">
            <a:xfrm>
              <a:off x="2912" y="3601"/>
              <a:ext cx="340" cy="262"/>
              <a:chOff x="1904" y="3627"/>
              <a:chExt cx="238" cy="403"/>
            </a:xfrm>
          </p:grpSpPr>
          <p:sp>
            <p:nvSpPr>
              <p:cNvPr id="23686" name="Rectangle 637"/>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87" name="Rectangle 638"/>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2" name="Group 639"/>
            <p:cNvGrpSpPr>
              <a:grpSpLocks/>
            </p:cNvGrpSpPr>
            <p:nvPr/>
          </p:nvGrpSpPr>
          <p:grpSpPr bwMode="auto">
            <a:xfrm>
              <a:off x="3252" y="3601"/>
              <a:ext cx="340" cy="262"/>
              <a:chOff x="2142" y="3627"/>
              <a:chExt cx="238" cy="403"/>
            </a:xfrm>
          </p:grpSpPr>
          <p:sp>
            <p:nvSpPr>
              <p:cNvPr id="23684" name="Rectangle 640"/>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85" name="Rectangle 641"/>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3" name="Group 642"/>
            <p:cNvGrpSpPr>
              <a:grpSpLocks/>
            </p:cNvGrpSpPr>
            <p:nvPr/>
          </p:nvGrpSpPr>
          <p:grpSpPr bwMode="auto">
            <a:xfrm>
              <a:off x="192" y="3863"/>
              <a:ext cx="340" cy="261"/>
              <a:chOff x="0" y="4030"/>
              <a:chExt cx="238" cy="403"/>
            </a:xfrm>
          </p:grpSpPr>
          <p:sp>
            <p:nvSpPr>
              <p:cNvPr id="23682" name="Rectangle 643"/>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83" name="Rectangle 644"/>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4" name="Group 645"/>
            <p:cNvGrpSpPr>
              <a:grpSpLocks/>
            </p:cNvGrpSpPr>
            <p:nvPr/>
          </p:nvGrpSpPr>
          <p:grpSpPr bwMode="auto">
            <a:xfrm>
              <a:off x="532" y="3863"/>
              <a:ext cx="340" cy="261"/>
              <a:chOff x="238" y="4030"/>
              <a:chExt cx="238" cy="403"/>
            </a:xfrm>
          </p:grpSpPr>
          <p:sp>
            <p:nvSpPr>
              <p:cNvPr id="23680" name="Rectangle 646"/>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81" name="Rectangle 647"/>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5" name="Group 648"/>
            <p:cNvGrpSpPr>
              <a:grpSpLocks/>
            </p:cNvGrpSpPr>
            <p:nvPr/>
          </p:nvGrpSpPr>
          <p:grpSpPr bwMode="auto">
            <a:xfrm>
              <a:off x="872" y="3863"/>
              <a:ext cx="340" cy="261"/>
              <a:chOff x="476" y="4030"/>
              <a:chExt cx="238" cy="403"/>
            </a:xfrm>
          </p:grpSpPr>
          <p:sp>
            <p:nvSpPr>
              <p:cNvPr id="23678" name="Rectangle 649"/>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79" name="Rectangle 650"/>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6" name="Group 651"/>
            <p:cNvGrpSpPr>
              <a:grpSpLocks/>
            </p:cNvGrpSpPr>
            <p:nvPr/>
          </p:nvGrpSpPr>
          <p:grpSpPr bwMode="auto">
            <a:xfrm>
              <a:off x="1212" y="3863"/>
              <a:ext cx="340" cy="261"/>
              <a:chOff x="714" y="4030"/>
              <a:chExt cx="238" cy="403"/>
            </a:xfrm>
          </p:grpSpPr>
          <p:sp>
            <p:nvSpPr>
              <p:cNvPr id="23676" name="Rectangle 652"/>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77" name="Rectangle 653"/>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7" name="Group 654"/>
            <p:cNvGrpSpPr>
              <a:grpSpLocks/>
            </p:cNvGrpSpPr>
            <p:nvPr/>
          </p:nvGrpSpPr>
          <p:grpSpPr bwMode="auto">
            <a:xfrm>
              <a:off x="1552" y="3863"/>
              <a:ext cx="340" cy="261"/>
              <a:chOff x="952" y="4030"/>
              <a:chExt cx="238" cy="403"/>
            </a:xfrm>
          </p:grpSpPr>
          <p:sp>
            <p:nvSpPr>
              <p:cNvPr id="23674" name="Rectangle 655"/>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75" name="Rectangle 656"/>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8" name="Group 657"/>
            <p:cNvGrpSpPr>
              <a:grpSpLocks/>
            </p:cNvGrpSpPr>
            <p:nvPr/>
          </p:nvGrpSpPr>
          <p:grpSpPr bwMode="auto">
            <a:xfrm>
              <a:off x="1892" y="3863"/>
              <a:ext cx="340" cy="261"/>
              <a:chOff x="1190" y="4030"/>
              <a:chExt cx="238" cy="403"/>
            </a:xfrm>
          </p:grpSpPr>
          <p:sp>
            <p:nvSpPr>
              <p:cNvPr id="23672" name="Rectangle 658"/>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73" name="Rectangle 659"/>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59" name="Group 660"/>
            <p:cNvGrpSpPr>
              <a:grpSpLocks/>
            </p:cNvGrpSpPr>
            <p:nvPr/>
          </p:nvGrpSpPr>
          <p:grpSpPr bwMode="auto">
            <a:xfrm>
              <a:off x="2232" y="3863"/>
              <a:ext cx="340" cy="261"/>
              <a:chOff x="1428" y="4030"/>
              <a:chExt cx="238" cy="403"/>
            </a:xfrm>
          </p:grpSpPr>
          <p:sp>
            <p:nvSpPr>
              <p:cNvPr id="23670" name="Rectangle 661"/>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71" name="Rectangle 662"/>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60" name="Group 663"/>
            <p:cNvGrpSpPr>
              <a:grpSpLocks/>
            </p:cNvGrpSpPr>
            <p:nvPr/>
          </p:nvGrpSpPr>
          <p:grpSpPr bwMode="auto">
            <a:xfrm>
              <a:off x="2572" y="3863"/>
              <a:ext cx="340" cy="261"/>
              <a:chOff x="1666" y="4030"/>
              <a:chExt cx="238" cy="403"/>
            </a:xfrm>
          </p:grpSpPr>
          <p:sp>
            <p:nvSpPr>
              <p:cNvPr id="23668" name="Rectangle 664"/>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69" name="Rectangle 665"/>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61" name="Group 666"/>
            <p:cNvGrpSpPr>
              <a:grpSpLocks/>
            </p:cNvGrpSpPr>
            <p:nvPr/>
          </p:nvGrpSpPr>
          <p:grpSpPr bwMode="auto">
            <a:xfrm>
              <a:off x="2912" y="3863"/>
              <a:ext cx="340" cy="261"/>
              <a:chOff x="1904" y="4030"/>
              <a:chExt cx="238" cy="403"/>
            </a:xfrm>
          </p:grpSpPr>
          <p:sp>
            <p:nvSpPr>
              <p:cNvPr id="23666" name="Rectangle 667"/>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67" name="Rectangle 668"/>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3662" name="Group 669"/>
            <p:cNvGrpSpPr>
              <a:grpSpLocks/>
            </p:cNvGrpSpPr>
            <p:nvPr/>
          </p:nvGrpSpPr>
          <p:grpSpPr bwMode="auto">
            <a:xfrm>
              <a:off x="3252" y="3863"/>
              <a:ext cx="340" cy="261"/>
              <a:chOff x="2142" y="4030"/>
              <a:chExt cx="238" cy="403"/>
            </a:xfrm>
          </p:grpSpPr>
          <p:sp>
            <p:nvSpPr>
              <p:cNvPr id="23664" name="Rectangle 670"/>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3665" name="Rectangle 671"/>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23663" name="Rectangle 672"/>
            <p:cNvSpPr>
              <a:spLocks noChangeArrowheads="1"/>
            </p:cNvSpPr>
            <p:nvPr/>
          </p:nvSpPr>
          <p:spPr bwMode="auto">
            <a:xfrm>
              <a:off x="192" y="1248"/>
              <a:ext cx="3408" cy="288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23556" name="Rectangle 675"/>
          <p:cNvSpPr>
            <a:spLocks noChangeArrowheads="1"/>
          </p:cNvSpPr>
          <p:nvPr/>
        </p:nvSpPr>
        <p:spPr bwMode="auto">
          <a:xfrm>
            <a:off x="304800" y="5867400"/>
            <a:ext cx="8686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200">
                <a:ea typeface="Arial Unicode MS" panose="020B0604020202020204" pitchFamily="34" charset="-128"/>
                <a:cs typeface="Arial Unicode MS" panose="020B0604020202020204" pitchFamily="34" charset="-128"/>
              </a:rPr>
              <a:t>En la figura anterior se ve que A y B se han encontrado 1 vez, pero C y E se han encontrado 4 veces, por lo que C y E se han atraído mas que A y B</a:t>
            </a:r>
            <a:endParaRPr lang="en-US" altLang="es-MX" sz="2200"/>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29</a:t>
            </a:fld>
            <a:endParaRPr lang="es-ES" altLang="es-MX"/>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28600" y="1143000"/>
            <a:ext cx="8686800" cy="338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5400" b="1" dirty="0" err="1"/>
              <a:t>Sistemas</a:t>
            </a:r>
            <a:r>
              <a:rPr lang="en-US" altLang="es-MX" sz="5400" b="1" dirty="0"/>
              <a:t> </a:t>
            </a:r>
            <a:r>
              <a:rPr lang="en-US" altLang="es-MX" sz="5400" b="1" dirty="0" err="1"/>
              <a:t>Afectivos</a:t>
            </a:r>
            <a:r>
              <a:rPr lang="en-US" altLang="es-MX" sz="5400" b="1" dirty="0"/>
              <a:t>  </a:t>
            </a:r>
            <a:r>
              <a:rPr lang="en-US" altLang="es-MX" sz="5400" b="1" dirty="0">
                <a:ea typeface="Arial Unicode MS" panose="020B0604020202020204" pitchFamily="34" charset="-128"/>
                <a:cs typeface="Arial Unicode MS" panose="020B0604020202020204" pitchFamily="34" charset="-128"/>
              </a:rPr>
              <a:t>(</a:t>
            </a:r>
            <a:r>
              <a:rPr lang="en-US" altLang="es-MX" sz="5400" b="1" dirty="0" err="1">
                <a:ea typeface="Arial Unicode MS" panose="020B0604020202020204" pitchFamily="34" charset="-128"/>
                <a:cs typeface="Arial Unicode MS" panose="020B0604020202020204" pitchFamily="34" charset="-128"/>
              </a:rPr>
              <a:t>Saf</a:t>
            </a:r>
            <a:r>
              <a:rPr lang="en-US" altLang="es-MX" sz="5400" b="1" dirty="0">
                <a:ea typeface="Arial Unicode MS" panose="020B0604020202020204" pitchFamily="34" charset="-128"/>
                <a:cs typeface="Arial Unicode MS" panose="020B0604020202020204" pitchFamily="34" charset="-128"/>
              </a:rPr>
              <a:t>)</a:t>
            </a:r>
            <a:endParaRPr lang="en-US" altLang="es-MX" sz="5400" b="1" dirty="0"/>
          </a:p>
          <a:p>
            <a:pPr algn="ctr" eaLnBrk="1" hangingPunct="1">
              <a:spcBef>
                <a:spcPct val="0"/>
              </a:spcBef>
              <a:buFontTx/>
              <a:buNone/>
            </a:pPr>
            <a:endParaRPr lang="en-US" altLang="es-MX" b="1" dirty="0"/>
          </a:p>
          <a:p>
            <a:pPr algn="ctr" eaLnBrk="1" hangingPunct="1">
              <a:spcBef>
                <a:spcPct val="0"/>
              </a:spcBef>
              <a:buFontTx/>
              <a:buNone/>
            </a:pPr>
            <a:r>
              <a:rPr lang="en-US" altLang="es-MX" b="1" dirty="0" err="1"/>
              <a:t>sistemas</a:t>
            </a:r>
            <a:r>
              <a:rPr lang="en-US" altLang="es-MX" b="1" dirty="0"/>
              <a:t> que </a:t>
            </a:r>
            <a:r>
              <a:rPr lang="en-US" altLang="es-MX" b="1" dirty="0" err="1"/>
              <a:t>perciben</a:t>
            </a:r>
            <a:r>
              <a:rPr lang="en-US" altLang="es-MX" b="1" dirty="0"/>
              <a:t> y </a:t>
            </a:r>
            <a:r>
              <a:rPr lang="en-US" altLang="es-MX" b="1" dirty="0" err="1"/>
              <a:t>muestran</a:t>
            </a:r>
            <a:r>
              <a:rPr lang="en-US" altLang="es-MX" b="1" dirty="0"/>
              <a:t> </a:t>
            </a:r>
            <a:r>
              <a:rPr lang="en-US" altLang="es-MX" b="1" dirty="0" err="1"/>
              <a:t>sentimientos</a:t>
            </a:r>
            <a:r>
              <a:rPr lang="en-US" altLang="es-MX" b="1" dirty="0"/>
              <a:t>, </a:t>
            </a:r>
          </a:p>
          <a:p>
            <a:pPr algn="ctr" eaLnBrk="1" hangingPunct="1">
              <a:spcBef>
                <a:spcPct val="0"/>
              </a:spcBef>
              <a:buFontTx/>
              <a:buNone/>
            </a:pPr>
            <a:endParaRPr lang="en-US" altLang="es-MX" b="1" dirty="0"/>
          </a:p>
          <a:p>
            <a:pPr algn="ctr" eaLnBrk="1" hangingPunct="1">
              <a:spcBef>
                <a:spcPct val="0"/>
              </a:spcBef>
              <a:buFontTx/>
              <a:buNone/>
            </a:pPr>
            <a:r>
              <a:rPr lang="en-US" altLang="es-MX" b="1" dirty="0" err="1"/>
              <a:t>incluyendo</a:t>
            </a:r>
            <a:r>
              <a:rPr lang="en-US" altLang="es-MX" b="1" dirty="0"/>
              <a:t> </a:t>
            </a:r>
            <a:r>
              <a:rPr lang="en-US" altLang="es-MX" b="1" dirty="0" err="1"/>
              <a:t>sistemas</a:t>
            </a:r>
            <a:r>
              <a:rPr lang="en-US" altLang="es-MX" b="1" dirty="0"/>
              <a:t> que </a:t>
            </a:r>
            <a:r>
              <a:rPr lang="en-US" altLang="es-MX" b="1" dirty="0" err="1"/>
              <a:t>interactúan</a:t>
            </a:r>
            <a:r>
              <a:rPr lang="en-US" altLang="es-MX" b="1" dirty="0"/>
              <a:t> con </a:t>
            </a:r>
            <a:r>
              <a:rPr lang="en-US" altLang="es-MX" b="1" dirty="0" err="1"/>
              <a:t>su</a:t>
            </a:r>
            <a:r>
              <a:rPr lang="en-US" altLang="es-MX" b="1" dirty="0"/>
              <a:t> </a:t>
            </a:r>
            <a:r>
              <a:rPr lang="en-US" altLang="es-MX" b="1" dirty="0" err="1"/>
              <a:t>entorno</a:t>
            </a:r>
            <a:r>
              <a:rPr lang="en-US" altLang="es-MX" b="1" dirty="0"/>
              <a:t>, con las personas y entre </a:t>
            </a:r>
            <a:r>
              <a:rPr lang="en-US" altLang="es-MX" b="1" dirty="0" err="1"/>
              <a:t>ello</a:t>
            </a:r>
            <a:r>
              <a:rPr lang="en-US" altLang="es-MX" b="1" dirty="0"/>
              <a:t> </a:t>
            </a:r>
            <a:r>
              <a:rPr lang="en-US" altLang="es-MX" b="1" dirty="0" err="1"/>
              <a:t>mismos</a:t>
            </a:r>
            <a:r>
              <a:rPr lang="en-US" altLang="es-MX" b="1" dirty="0"/>
              <a:t>. </a:t>
            </a:r>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3</a:t>
            </a:fld>
            <a:endParaRPr lang="es-ES" altLang="es-MX"/>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338"/>
          <p:cNvGrpSpPr>
            <a:grpSpLocks/>
          </p:cNvGrpSpPr>
          <p:nvPr/>
        </p:nvGrpSpPr>
        <p:grpSpPr bwMode="auto">
          <a:xfrm>
            <a:off x="381000" y="1752600"/>
            <a:ext cx="5410200" cy="4572000"/>
            <a:chOff x="0" y="1248"/>
            <a:chExt cx="3408" cy="2880"/>
          </a:xfrm>
        </p:grpSpPr>
        <p:grpSp>
          <p:nvGrpSpPr>
            <p:cNvPr id="24581" name="Group 337"/>
            <p:cNvGrpSpPr>
              <a:grpSpLocks/>
            </p:cNvGrpSpPr>
            <p:nvPr/>
          </p:nvGrpSpPr>
          <p:grpSpPr bwMode="auto">
            <a:xfrm>
              <a:off x="0" y="1248"/>
              <a:ext cx="3400" cy="2876"/>
              <a:chOff x="0" y="1248"/>
              <a:chExt cx="3400" cy="2876"/>
            </a:xfrm>
          </p:grpSpPr>
          <p:grpSp>
            <p:nvGrpSpPr>
              <p:cNvPr id="24583" name="Group 4"/>
              <p:cNvGrpSpPr>
                <a:grpSpLocks/>
              </p:cNvGrpSpPr>
              <p:nvPr/>
            </p:nvGrpSpPr>
            <p:grpSpPr bwMode="auto">
              <a:xfrm>
                <a:off x="0" y="1248"/>
                <a:ext cx="340" cy="261"/>
                <a:chOff x="0" y="0"/>
                <a:chExt cx="238" cy="403"/>
              </a:xfrm>
            </p:grpSpPr>
            <p:sp>
              <p:nvSpPr>
                <p:cNvPr id="24902" name="Rectangle 5"/>
                <p:cNvSpPr>
                  <a:spLocks noChangeArrowheads="1"/>
                </p:cNvSpPr>
                <p:nvPr/>
              </p:nvSpPr>
              <p:spPr bwMode="auto">
                <a:xfrm>
                  <a:off x="2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903" name="Rectangle 6"/>
                <p:cNvSpPr>
                  <a:spLocks noChangeArrowheads="1"/>
                </p:cNvSpPr>
                <p:nvPr/>
              </p:nvSpPr>
              <p:spPr bwMode="auto">
                <a:xfrm>
                  <a:off x="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4" name="Group 7"/>
              <p:cNvGrpSpPr>
                <a:grpSpLocks/>
              </p:cNvGrpSpPr>
              <p:nvPr/>
            </p:nvGrpSpPr>
            <p:grpSpPr bwMode="auto">
              <a:xfrm>
                <a:off x="1728" y="3360"/>
                <a:ext cx="340" cy="261"/>
                <a:chOff x="238" y="0"/>
                <a:chExt cx="238" cy="403"/>
              </a:xfrm>
            </p:grpSpPr>
            <p:sp>
              <p:nvSpPr>
                <p:cNvPr id="24900" name="Rectangle 8"/>
                <p:cNvSpPr>
                  <a:spLocks noChangeArrowheads="1"/>
                </p:cNvSpPr>
                <p:nvPr/>
              </p:nvSpPr>
              <p:spPr bwMode="auto">
                <a:xfrm>
                  <a:off x="26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B</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400"/>
                </a:p>
              </p:txBody>
            </p:sp>
            <p:sp>
              <p:nvSpPr>
                <p:cNvPr id="24901" name="Rectangle 9"/>
                <p:cNvSpPr>
                  <a:spLocks noChangeArrowheads="1"/>
                </p:cNvSpPr>
                <p:nvPr/>
              </p:nvSpPr>
              <p:spPr bwMode="auto">
                <a:xfrm>
                  <a:off x="23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5" name="Group 10"/>
              <p:cNvGrpSpPr>
                <a:grpSpLocks/>
              </p:cNvGrpSpPr>
              <p:nvPr/>
            </p:nvGrpSpPr>
            <p:grpSpPr bwMode="auto">
              <a:xfrm>
                <a:off x="672" y="1248"/>
                <a:ext cx="340" cy="261"/>
                <a:chOff x="476" y="0"/>
                <a:chExt cx="238" cy="403"/>
              </a:xfrm>
            </p:grpSpPr>
            <p:sp>
              <p:nvSpPr>
                <p:cNvPr id="24898" name="Rectangle 11"/>
                <p:cNvSpPr>
                  <a:spLocks noChangeArrowheads="1"/>
                </p:cNvSpPr>
                <p:nvPr/>
              </p:nvSpPr>
              <p:spPr bwMode="auto">
                <a:xfrm>
                  <a:off x="50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99" name="Rectangle 12"/>
                <p:cNvSpPr>
                  <a:spLocks noChangeArrowheads="1"/>
                </p:cNvSpPr>
                <p:nvPr/>
              </p:nvSpPr>
              <p:spPr bwMode="auto">
                <a:xfrm>
                  <a:off x="47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6" name="Group 13"/>
              <p:cNvGrpSpPr>
                <a:grpSpLocks/>
              </p:cNvGrpSpPr>
              <p:nvPr/>
            </p:nvGrpSpPr>
            <p:grpSpPr bwMode="auto">
              <a:xfrm>
                <a:off x="1020" y="1248"/>
                <a:ext cx="340" cy="261"/>
                <a:chOff x="714" y="0"/>
                <a:chExt cx="238" cy="403"/>
              </a:xfrm>
            </p:grpSpPr>
            <p:sp>
              <p:nvSpPr>
                <p:cNvPr id="24896" name="Rectangle 14"/>
                <p:cNvSpPr>
                  <a:spLocks noChangeArrowheads="1"/>
                </p:cNvSpPr>
                <p:nvPr/>
              </p:nvSpPr>
              <p:spPr bwMode="auto">
                <a:xfrm>
                  <a:off x="74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97" name="Rectangle 15"/>
                <p:cNvSpPr>
                  <a:spLocks noChangeArrowheads="1"/>
                </p:cNvSpPr>
                <p:nvPr/>
              </p:nvSpPr>
              <p:spPr bwMode="auto">
                <a:xfrm>
                  <a:off x="71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7" name="Group 16"/>
              <p:cNvGrpSpPr>
                <a:grpSpLocks/>
              </p:cNvGrpSpPr>
              <p:nvPr/>
            </p:nvGrpSpPr>
            <p:grpSpPr bwMode="auto">
              <a:xfrm>
                <a:off x="1360" y="1248"/>
                <a:ext cx="340" cy="261"/>
                <a:chOff x="952" y="0"/>
                <a:chExt cx="238" cy="403"/>
              </a:xfrm>
            </p:grpSpPr>
            <p:sp>
              <p:nvSpPr>
                <p:cNvPr id="24894" name="Rectangle 17"/>
                <p:cNvSpPr>
                  <a:spLocks noChangeArrowheads="1"/>
                </p:cNvSpPr>
                <p:nvPr/>
              </p:nvSpPr>
              <p:spPr bwMode="auto">
                <a:xfrm>
                  <a:off x="98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95" name="Rectangle 18"/>
                <p:cNvSpPr>
                  <a:spLocks noChangeArrowheads="1"/>
                </p:cNvSpPr>
                <p:nvPr/>
              </p:nvSpPr>
              <p:spPr bwMode="auto">
                <a:xfrm>
                  <a:off x="95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8" name="Group 19"/>
              <p:cNvGrpSpPr>
                <a:grpSpLocks/>
              </p:cNvGrpSpPr>
              <p:nvPr/>
            </p:nvGrpSpPr>
            <p:grpSpPr bwMode="auto">
              <a:xfrm>
                <a:off x="1700" y="1248"/>
                <a:ext cx="340" cy="261"/>
                <a:chOff x="1190" y="0"/>
                <a:chExt cx="238" cy="403"/>
              </a:xfrm>
            </p:grpSpPr>
            <p:sp>
              <p:nvSpPr>
                <p:cNvPr id="24892" name="Rectangle 20"/>
                <p:cNvSpPr>
                  <a:spLocks noChangeArrowheads="1"/>
                </p:cNvSpPr>
                <p:nvPr/>
              </p:nvSpPr>
              <p:spPr bwMode="auto">
                <a:xfrm>
                  <a:off x="1218"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93" name="Rectangle 21"/>
                <p:cNvSpPr>
                  <a:spLocks noChangeArrowheads="1"/>
                </p:cNvSpPr>
                <p:nvPr/>
              </p:nvSpPr>
              <p:spPr bwMode="auto">
                <a:xfrm>
                  <a:off x="1190"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89" name="Group 22"/>
              <p:cNvGrpSpPr>
                <a:grpSpLocks/>
              </p:cNvGrpSpPr>
              <p:nvPr/>
            </p:nvGrpSpPr>
            <p:grpSpPr bwMode="auto">
              <a:xfrm>
                <a:off x="2040" y="1248"/>
                <a:ext cx="340" cy="261"/>
                <a:chOff x="1428" y="0"/>
                <a:chExt cx="238" cy="403"/>
              </a:xfrm>
            </p:grpSpPr>
            <p:sp>
              <p:nvSpPr>
                <p:cNvPr id="24890" name="Rectangle 23"/>
                <p:cNvSpPr>
                  <a:spLocks noChangeArrowheads="1"/>
                </p:cNvSpPr>
                <p:nvPr/>
              </p:nvSpPr>
              <p:spPr bwMode="auto">
                <a:xfrm>
                  <a:off x="1456"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91" name="Rectangle 24"/>
                <p:cNvSpPr>
                  <a:spLocks noChangeArrowheads="1"/>
                </p:cNvSpPr>
                <p:nvPr/>
              </p:nvSpPr>
              <p:spPr bwMode="auto">
                <a:xfrm>
                  <a:off x="1428"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0" name="Group 25"/>
              <p:cNvGrpSpPr>
                <a:grpSpLocks/>
              </p:cNvGrpSpPr>
              <p:nvPr/>
            </p:nvGrpSpPr>
            <p:grpSpPr bwMode="auto">
              <a:xfrm>
                <a:off x="2380" y="1248"/>
                <a:ext cx="340" cy="261"/>
                <a:chOff x="1666" y="0"/>
                <a:chExt cx="238" cy="403"/>
              </a:xfrm>
            </p:grpSpPr>
            <p:sp>
              <p:nvSpPr>
                <p:cNvPr id="24888" name="Rectangle 26"/>
                <p:cNvSpPr>
                  <a:spLocks noChangeArrowheads="1"/>
                </p:cNvSpPr>
                <p:nvPr/>
              </p:nvSpPr>
              <p:spPr bwMode="auto">
                <a:xfrm>
                  <a:off x="1694"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89" name="Rectangle 27"/>
                <p:cNvSpPr>
                  <a:spLocks noChangeArrowheads="1"/>
                </p:cNvSpPr>
                <p:nvPr/>
              </p:nvSpPr>
              <p:spPr bwMode="auto">
                <a:xfrm>
                  <a:off x="1666"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1" name="Group 28"/>
              <p:cNvGrpSpPr>
                <a:grpSpLocks/>
              </p:cNvGrpSpPr>
              <p:nvPr/>
            </p:nvGrpSpPr>
            <p:grpSpPr bwMode="auto">
              <a:xfrm>
                <a:off x="2720" y="1248"/>
                <a:ext cx="340" cy="261"/>
                <a:chOff x="1904" y="0"/>
                <a:chExt cx="238" cy="403"/>
              </a:xfrm>
            </p:grpSpPr>
            <p:sp>
              <p:nvSpPr>
                <p:cNvPr id="24886" name="Rectangle 29"/>
                <p:cNvSpPr>
                  <a:spLocks noChangeArrowheads="1"/>
                </p:cNvSpPr>
                <p:nvPr/>
              </p:nvSpPr>
              <p:spPr bwMode="auto">
                <a:xfrm>
                  <a:off x="1932"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87" name="Rectangle 30"/>
                <p:cNvSpPr>
                  <a:spLocks noChangeArrowheads="1"/>
                </p:cNvSpPr>
                <p:nvPr/>
              </p:nvSpPr>
              <p:spPr bwMode="auto">
                <a:xfrm>
                  <a:off x="1904"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2" name="Group 31"/>
              <p:cNvGrpSpPr>
                <a:grpSpLocks/>
              </p:cNvGrpSpPr>
              <p:nvPr/>
            </p:nvGrpSpPr>
            <p:grpSpPr bwMode="auto">
              <a:xfrm>
                <a:off x="3060" y="1248"/>
                <a:ext cx="340" cy="261"/>
                <a:chOff x="2142" y="0"/>
                <a:chExt cx="238" cy="403"/>
              </a:xfrm>
            </p:grpSpPr>
            <p:sp>
              <p:nvSpPr>
                <p:cNvPr id="24884" name="Rectangle 32"/>
                <p:cNvSpPr>
                  <a:spLocks noChangeArrowheads="1"/>
                </p:cNvSpPr>
                <p:nvPr/>
              </p:nvSpPr>
              <p:spPr bwMode="auto">
                <a:xfrm>
                  <a:off x="2170" y="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85" name="Rectangle 33"/>
                <p:cNvSpPr>
                  <a:spLocks noChangeArrowheads="1"/>
                </p:cNvSpPr>
                <p:nvPr/>
              </p:nvSpPr>
              <p:spPr bwMode="auto">
                <a:xfrm>
                  <a:off x="2142" y="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3" name="Group 34"/>
              <p:cNvGrpSpPr>
                <a:grpSpLocks/>
              </p:cNvGrpSpPr>
              <p:nvPr/>
            </p:nvGrpSpPr>
            <p:grpSpPr bwMode="auto">
              <a:xfrm>
                <a:off x="0" y="1509"/>
                <a:ext cx="340" cy="262"/>
                <a:chOff x="0" y="403"/>
                <a:chExt cx="238" cy="403"/>
              </a:xfrm>
            </p:grpSpPr>
            <p:sp>
              <p:nvSpPr>
                <p:cNvPr id="24882" name="Rectangle 35"/>
                <p:cNvSpPr>
                  <a:spLocks noChangeArrowheads="1"/>
                </p:cNvSpPr>
                <p:nvPr/>
              </p:nvSpPr>
              <p:spPr bwMode="auto">
                <a:xfrm>
                  <a:off x="2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83" name="Rectangle 36"/>
                <p:cNvSpPr>
                  <a:spLocks noChangeArrowheads="1"/>
                </p:cNvSpPr>
                <p:nvPr/>
              </p:nvSpPr>
              <p:spPr bwMode="auto">
                <a:xfrm>
                  <a:off x="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4" name="Group 37"/>
              <p:cNvGrpSpPr>
                <a:grpSpLocks/>
              </p:cNvGrpSpPr>
              <p:nvPr/>
            </p:nvGrpSpPr>
            <p:grpSpPr bwMode="auto">
              <a:xfrm>
                <a:off x="340" y="1509"/>
                <a:ext cx="340" cy="262"/>
                <a:chOff x="238" y="403"/>
                <a:chExt cx="238" cy="403"/>
              </a:xfrm>
            </p:grpSpPr>
            <p:sp>
              <p:nvSpPr>
                <p:cNvPr id="24880" name="Rectangle 38"/>
                <p:cNvSpPr>
                  <a:spLocks noChangeArrowheads="1"/>
                </p:cNvSpPr>
                <p:nvPr/>
              </p:nvSpPr>
              <p:spPr bwMode="auto">
                <a:xfrm>
                  <a:off x="26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81" name="Rectangle 39"/>
                <p:cNvSpPr>
                  <a:spLocks noChangeArrowheads="1"/>
                </p:cNvSpPr>
                <p:nvPr/>
              </p:nvSpPr>
              <p:spPr bwMode="auto">
                <a:xfrm>
                  <a:off x="23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5" name="Group 43"/>
              <p:cNvGrpSpPr>
                <a:grpSpLocks/>
              </p:cNvGrpSpPr>
              <p:nvPr/>
            </p:nvGrpSpPr>
            <p:grpSpPr bwMode="auto">
              <a:xfrm>
                <a:off x="1020" y="1509"/>
                <a:ext cx="340" cy="262"/>
                <a:chOff x="714" y="403"/>
                <a:chExt cx="238" cy="403"/>
              </a:xfrm>
            </p:grpSpPr>
            <p:sp>
              <p:nvSpPr>
                <p:cNvPr id="24878" name="Rectangle 44"/>
                <p:cNvSpPr>
                  <a:spLocks noChangeArrowheads="1"/>
                </p:cNvSpPr>
                <p:nvPr/>
              </p:nvSpPr>
              <p:spPr bwMode="auto">
                <a:xfrm>
                  <a:off x="74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79" name="Rectangle 45"/>
                <p:cNvSpPr>
                  <a:spLocks noChangeArrowheads="1"/>
                </p:cNvSpPr>
                <p:nvPr/>
              </p:nvSpPr>
              <p:spPr bwMode="auto">
                <a:xfrm>
                  <a:off x="71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6" name="Group 46"/>
              <p:cNvGrpSpPr>
                <a:grpSpLocks/>
              </p:cNvGrpSpPr>
              <p:nvPr/>
            </p:nvGrpSpPr>
            <p:grpSpPr bwMode="auto">
              <a:xfrm>
                <a:off x="1360" y="1509"/>
                <a:ext cx="340" cy="262"/>
                <a:chOff x="952" y="403"/>
                <a:chExt cx="238" cy="403"/>
              </a:xfrm>
            </p:grpSpPr>
            <p:sp>
              <p:nvSpPr>
                <p:cNvPr id="24876" name="Rectangle 47"/>
                <p:cNvSpPr>
                  <a:spLocks noChangeArrowheads="1"/>
                </p:cNvSpPr>
                <p:nvPr/>
              </p:nvSpPr>
              <p:spPr bwMode="auto">
                <a:xfrm>
                  <a:off x="98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77" name="Rectangle 48"/>
                <p:cNvSpPr>
                  <a:spLocks noChangeArrowheads="1"/>
                </p:cNvSpPr>
                <p:nvPr/>
              </p:nvSpPr>
              <p:spPr bwMode="auto">
                <a:xfrm>
                  <a:off x="95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7" name="Group 49"/>
              <p:cNvGrpSpPr>
                <a:grpSpLocks/>
              </p:cNvGrpSpPr>
              <p:nvPr/>
            </p:nvGrpSpPr>
            <p:grpSpPr bwMode="auto">
              <a:xfrm>
                <a:off x="1700" y="1509"/>
                <a:ext cx="340" cy="262"/>
                <a:chOff x="1190" y="403"/>
                <a:chExt cx="238" cy="403"/>
              </a:xfrm>
            </p:grpSpPr>
            <p:sp>
              <p:nvSpPr>
                <p:cNvPr id="24874" name="Rectangle 50"/>
                <p:cNvSpPr>
                  <a:spLocks noChangeArrowheads="1"/>
                </p:cNvSpPr>
                <p:nvPr/>
              </p:nvSpPr>
              <p:spPr bwMode="auto">
                <a:xfrm>
                  <a:off x="1218"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75" name="Rectangle 51"/>
                <p:cNvSpPr>
                  <a:spLocks noChangeArrowheads="1"/>
                </p:cNvSpPr>
                <p:nvPr/>
              </p:nvSpPr>
              <p:spPr bwMode="auto">
                <a:xfrm>
                  <a:off x="1190"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8" name="Group 52"/>
              <p:cNvGrpSpPr>
                <a:grpSpLocks/>
              </p:cNvGrpSpPr>
              <p:nvPr/>
            </p:nvGrpSpPr>
            <p:grpSpPr bwMode="auto">
              <a:xfrm>
                <a:off x="2040" y="1509"/>
                <a:ext cx="340" cy="262"/>
                <a:chOff x="1428" y="403"/>
                <a:chExt cx="238" cy="403"/>
              </a:xfrm>
            </p:grpSpPr>
            <p:sp>
              <p:nvSpPr>
                <p:cNvPr id="24872" name="Rectangle 53"/>
                <p:cNvSpPr>
                  <a:spLocks noChangeArrowheads="1"/>
                </p:cNvSpPr>
                <p:nvPr/>
              </p:nvSpPr>
              <p:spPr bwMode="auto">
                <a:xfrm>
                  <a:off x="1456"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73" name="Rectangle 54"/>
                <p:cNvSpPr>
                  <a:spLocks noChangeArrowheads="1"/>
                </p:cNvSpPr>
                <p:nvPr/>
              </p:nvSpPr>
              <p:spPr bwMode="auto">
                <a:xfrm>
                  <a:off x="1428"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599" name="Group 55"/>
              <p:cNvGrpSpPr>
                <a:grpSpLocks/>
              </p:cNvGrpSpPr>
              <p:nvPr/>
            </p:nvGrpSpPr>
            <p:grpSpPr bwMode="auto">
              <a:xfrm>
                <a:off x="672" y="2544"/>
                <a:ext cx="340" cy="262"/>
                <a:chOff x="1666" y="403"/>
                <a:chExt cx="238" cy="403"/>
              </a:xfrm>
            </p:grpSpPr>
            <p:sp>
              <p:nvSpPr>
                <p:cNvPr id="24870" name="Rectangle 56"/>
                <p:cNvSpPr>
                  <a:spLocks noChangeArrowheads="1"/>
                </p:cNvSpPr>
                <p:nvPr/>
              </p:nvSpPr>
              <p:spPr bwMode="auto">
                <a:xfrm>
                  <a:off x="1694"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E</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4871" name="Rectangle 57"/>
                <p:cNvSpPr>
                  <a:spLocks noChangeArrowheads="1"/>
                </p:cNvSpPr>
                <p:nvPr/>
              </p:nvSpPr>
              <p:spPr bwMode="auto">
                <a:xfrm>
                  <a:off x="1666"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0" name="Group 58"/>
              <p:cNvGrpSpPr>
                <a:grpSpLocks/>
              </p:cNvGrpSpPr>
              <p:nvPr/>
            </p:nvGrpSpPr>
            <p:grpSpPr bwMode="auto">
              <a:xfrm>
                <a:off x="2720" y="1509"/>
                <a:ext cx="340" cy="262"/>
                <a:chOff x="1904" y="403"/>
                <a:chExt cx="238" cy="403"/>
              </a:xfrm>
            </p:grpSpPr>
            <p:sp>
              <p:nvSpPr>
                <p:cNvPr id="24868" name="Rectangle 59"/>
                <p:cNvSpPr>
                  <a:spLocks noChangeArrowheads="1"/>
                </p:cNvSpPr>
                <p:nvPr/>
              </p:nvSpPr>
              <p:spPr bwMode="auto">
                <a:xfrm>
                  <a:off x="1932"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69" name="Rectangle 60"/>
                <p:cNvSpPr>
                  <a:spLocks noChangeArrowheads="1"/>
                </p:cNvSpPr>
                <p:nvPr/>
              </p:nvSpPr>
              <p:spPr bwMode="auto">
                <a:xfrm>
                  <a:off x="1904"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1" name="Group 61"/>
              <p:cNvGrpSpPr>
                <a:grpSpLocks/>
              </p:cNvGrpSpPr>
              <p:nvPr/>
            </p:nvGrpSpPr>
            <p:grpSpPr bwMode="auto">
              <a:xfrm>
                <a:off x="3060" y="1509"/>
                <a:ext cx="340" cy="262"/>
                <a:chOff x="2142" y="403"/>
                <a:chExt cx="238" cy="403"/>
              </a:xfrm>
            </p:grpSpPr>
            <p:sp>
              <p:nvSpPr>
                <p:cNvPr id="24866" name="Rectangle 62"/>
                <p:cNvSpPr>
                  <a:spLocks noChangeArrowheads="1"/>
                </p:cNvSpPr>
                <p:nvPr/>
              </p:nvSpPr>
              <p:spPr bwMode="auto">
                <a:xfrm>
                  <a:off x="2170" y="403"/>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67" name="Rectangle 63"/>
                <p:cNvSpPr>
                  <a:spLocks noChangeArrowheads="1"/>
                </p:cNvSpPr>
                <p:nvPr/>
              </p:nvSpPr>
              <p:spPr bwMode="auto">
                <a:xfrm>
                  <a:off x="2142" y="403"/>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2" name="Group 64"/>
              <p:cNvGrpSpPr>
                <a:grpSpLocks/>
              </p:cNvGrpSpPr>
              <p:nvPr/>
            </p:nvGrpSpPr>
            <p:grpSpPr bwMode="auto">
              <a:xfrm>
                <a:off x="0" y="1771"/>
                <a:ext cx="340" cy="261"/>
                <a:chOff x="0" y="806"/>
                <a:chExt cx="238" cy="403"/>
              </a:xfrm>
            </p:grpSpPr>
            <p:sp>
              <p:nvSpPr>
                <p:cNvPr id="24864" name="Rectangle 65"/>
                <p:cNvSpPr>
                  <a:spLocks noChangeArrowheads="1"/>
                </p:cNvSpPr>
                <p:nvPr/>
              </p:nvSpPr>
              <p:spPr bwMode="auto">
                <a:xfrm>
                  <a:off x="28"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65" name="Rectangle 66"/>
                <p:cNvSpPr>
                  <a:spLocks noChangeArrowheads="1"/>
                </p:cNvSpPr>
                <p:nvPr/>
              </p:nvSpPr>
              <p:spPr bwMode="auto">
                <a:xfrm>
                  <a:off x="0"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3" name="Group 67"/>
              <p:cNvGrpSpPr>
                <a:grpSpLocks/>
              </p:cNvGrpSpPr>
              <p:nvPr/>
            </p:nvGrpSpPr>
            <p:grpSpPr bwMode="auto">
              <a:xfrm>
                <a:off x="340" y="1771"/>
                <a:ext cx="340" cy="261"/>
                <a:chOff x="238" y="806"/>
                <a:chExt cx="238" cy="403"/>
              </a:xfrm>
            </p:grpSpPr>
            <p:sp>
              <p:nvSpPr>
                <p:cNvPr id="24862" name="Rectangle 68"/>
                <p:cNvSpPr>
                  <a:spLocks noChangeArrowheads="1"/>
                </p:cNvSpPr>
                <p:nvPr/>
              </p:nvSpPr>
              <p:spPr bwMode="auto">
                <a:xfrm>
                  <a:off x="26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63" name="Rectangle 69"/>
                <p:cNvSpPr>
                  <a:spLocks noChangeArrowheads="1"/>
                </p:cNvSpPr>
                <p:nvPr/>
              </p:nvSpPr>
              <p:spPr bwMode="auto">
                <a:xfrm>
                  <a:off x="23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4" name="Group 70"/>
              <p:cNvGrpSpPr>
                <a:grpSpLocks/>
              </p:cNvGrpSpPr>
              <p:nvPr/>
            </p:nvGrpSpPr>
            <p:grpSpPr bwMode="auto">
              <a:xfrm>
                <a:off x="680" y="1771"/>
                <a:ext cx="340" cy="261"/>
                <a:chOff x="476" y="806"/>
                <a:chExt cx="238" cy="403"/>
              </a:xfrm>
            </p:grpSpPr>
            <p:sp>
              <p:nvSpPr>
                <p:cNvPr id="24860" name="Rectangle 71"/>
                <p:cNvSpPr>
                  <a:spLocks noChangeArrowheads="1"/>
                </p:cNvSpPr>
                <p:nvPr/>
              </p:nvSpPr>
              <p:spPr bwMode="auto">
                <a:xfrm>
                  <a:off x="50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61" name="Rectangle 72"/>
                <p:cNvSpPr>
                  <a:spLocks noChangeArrowheads="1"/>
                </p:cNvSpPr>
                <p:nvPr/>
              </p:nvSpPr>
              <p:spPr bwMode="auto">
                <a:xfrm>
                  <a:off x="47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5" name="Group 73"/>
              <p:cNvGrpSpPr>
                <a:grpSpLocks/>
              </p:cNvGrpSpPr>
              <p:nvPr/>
            </p:nvGrpSpPr>
            <p:grpSpPr bwMode="auto">
              <a:xfrm>
                <a:off x="1020" y="1771"/>
                <a:ext cx="340" cy="261"/>
                <a:chOff x="714" y="806"/>
                <a:chExt cx="238" cy="403"/>
              </a:xfrm>
            </p:grpSpPr>
            <p:sp>
              <p:nvSpPr>
                <p:cNvPr id="24858" name="Rectangle 74"/>
                <p:cNvSpPr>
                  <a:spLocks noChangeArrowheads="1"/>
                </p:cNvSpPr>
                <p:nvPr/>
              </p:nvSpPr>
              <p:spPr bwMode="auto">
                <a:xfrm>
                  <a:off x="74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59" name="Rectangle 75"/>
                <p:cNvSpPr>
                  <a:spLocks noChangeArrowheads="1"/>
                </p:cNvSpPr>
                <p:nvPr/>
              </p:nvSpPr>
              <p:spPr bwMode="auto">
                <a:xfrm>
                  <a:off x="71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6" name="Group 76"/>
              <p:cNvGrpSpPr>
                <a:grpSpLocks/>
              </p:cNvGrpSpPr>
              <p:nvPr/>
            </p:nvGrpSpPr>
            <p:grpSpPr bwMode="auto">
              <a:xfrm>
                <a:off x="1360" y="1771"/>
                <a:ext cx="340" cy="261"/>
                <a:chOff x="952" y="806"/>
                <a:chExt cx="238" cy="403"/>
              </a:xfrm>
            </p:grpSpPr>
            <p:sp>
              <p:nvSpPr>
                <p:cNvPr id="24856" name="Rectangle 77"/>
                <p:cNvSpPr>
                  <a:spLocks noChangeArrowheads="1"/>
                </p:cNvSpPr>
                <p:nvPr/>
              </p:nvSpPr>
              <p:spPr bwMode="auto">
                <a:xfrm>
                  <a:off x="98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57" name="Rectangle 78"/>
                <p:cNvSpPr>
                  <a:spLocks noChangeArrowheads="1"/>
                </p:cNvSpPr>
                <p:nvPr/>
              </p:nvSpPr>
              <p:spPr bwMode="auto">
                <a:xfrm>
                  <a:off x="95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7" name="Group 82"/>
              <p:cNvGrpSpPr>
                <a:grpSpLocks/>
              </p:cNvGrpSpPr>
              <p:nvPr/>
            </p:nvGrpSpPr>
            <p:grpSpPr bwMode="auto">
              <a:xfrm>
                <a:off x="2040" y="1771"/>
                <a:ext cx="340" cy="261"/>
                <a:chOff x="1428" y="806"/>
                <a:chExt cx="238" cy="403"/>
              </a:xfrm>
            </p:grpSpPr>
            <p:sp>
              <p:nvSpPr>
                <p:cNvPr id="24854" name="Rectangle 83"/>
                <p:cNvSpPr>
                  <a:spLocks noChangeArrowheads="1"/>
                </p:cNvSpPr>
                <p:nvPr/>
              </p:nvSpPr>
              <p:spPr bwMode="auto">
                <a:xfrm>
                  <a:off x="1456"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55" name="Rectangle 84"/>
                <p:cNvSpPr>
                  <a:spLocks noChangeArrowheads="1"/>
                </p:cNvSpPr>
                <p:nvPr/>
              </p:nvSpPr>
              <p:spPr bwMode="auto">
                <a:xfrm>
                  <a:off x="1428"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8" name="Group 85"/>
              <p:cNvGrpSpPr>
                <a:grpSpLocks/>
              </p:cNvGrpSpPr>
              <p:nvPr/>
            </p:nvGrpSpPr>
            <p:grpSpPr bwMode="auto">
              <a:xfrm>
                <a:off x="2380" y="1771"/>
                <a:ext cx="340" cy="261"/>
                <a:chOff x="1666" y="806"/>
                <a:chExt cx="238" cy="403"/>
              </a:xfrm>
            </p:grpSpPr>
            <p:sp>
              <p:nvSpPr>
                <p:cNvPr id="24852" name="Rectangle 86"/>
                <p:cNvSpPr>
                  <a:spLocks noChangeArrowheads="1"/>
                </p:cNvSpPr>
                <p:nvPr/>
              </p:nvSpPr>
              <p:spPr bwMode="auto">
                <a:xfrm>
                  <a:off x="1694"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53" name="Rectangle 87"/>
                <p:cNvSpPr>
                  <a:spLocks noChangeArrowheads="1"/>
                </p:cNvSpPr>
                <p:nvPr/>
              </p:nvSpPr>
              <p:spPr bwMode="auto">
                <a:xfrm>
                  <a:off x="1666"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09" name="Group 88"/>
              <p:cNvGrpSpPr>
                <a:grpSpLocks/>
              </p:cNvGrpSpPr>
              <p:nvPr/>
            </p:nvGrpSpPr>
            <p:grpSpPr bwMode="auto">
              <a:xfrm>
                <a:off x="2720" y="1771"/>
                <a:ext cx="340" cy="261"/>
                <a:chOff x="1904" y="806"/>
                <a:chExt cx="238" cy="403"/>
              </a:xfrm>
            </p:grpSpPr>
            <p:sp>
              <p:nvSpPr>
                <p:cNvPr id="24850" name="Rectangle 89"/>
                <p:cNvSpPr>
                  <a:spLocks noChangeArrowheads="1"/>
                </p:cNvSpPr>
                <p:nvPr/>
              </p:nvSpPr>
              <p:spPr bwMode="auto">
                <a:xfrm>
                  <a:off x="1932"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51" name="Rectangle 90"/>
                <p:cNvSpPr>
                  <a:spLocks noChangeArrowheads="1"/>
                </p:cNvSpPr>
                <p:nvPr/>
              </p:nvSpPr>
              <p:spPr bwMode="auto">
                <a:xfrm>
                  <a:off x="1904"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0" name="Group 91"/>
              <p:cNvGrpSpPr>
                <a:grpSpLocks/>
              </p:cNvGrpSpPr>
              <p:nvPr/>
            </p:nvGrpSpPr>
            <p:grpSpPr bwMode="auto">
              <a:xfrm>
                <a:off x="3060" y="1771"/>
                <a:ext cx="340" cy="261"/>
                <a:chOff x="2142" y="806"/>
                <a:chExt cx="238" cy="403"/>
              </a:xfrm>
            </p:grpSpPr>
            <p:sp>
              <p:nvSpPr>
                <p:cNvPr id="24848" name="Rectangle 92"/>
                <p:cNvSpPr>
                  <a:spLocks noChangeArrowheads="1"/>
                </p:cNvSpPr>
                <p:nvPr/>
              </p:nvSpPr>
              <p:spPr bwMode="auto">
                <a:xfrm>
                  <a:off x="2170" y="806"/>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49" name="Rectangle 93"/>
                <p:cNvSpPr>
                  <a:spLocks noChangeArrowheads="1"/>
                </p:cNvSpPr>
                <p:nvPr/>
              </p:nvSpPr>
              <p:spPr bwMode="auto">
                <a:xfrm>
                  <a:off x="2142" y="806"/>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1" name="Group 94"/>
              <p:cNvGrpSpPr>
                <a:grpSpLocks/>
              </p:cNvGrpSpPr>
              <p:nvPr/>
            </p:nvGrpSpPr>
            <p:grpSpPr bwMode="auto">
              <a:xfrm>
                <a:off x="0" y="2032"/>
                <a:ext cx="340" cy="262"/>
                <a:chOff x="0" y="1209"/>
                <a:chExt cx="238" cy="403"/>
              </a:xfrm>
            </p:grpSpPr>
            <p:sp>
              <p:nvSpPr>
                <p:cNvPr id="24846" name="Rectangle 95"/>
                <p:cNvSpPr>
                  <a:spLocks noChangeArrowheads="1"/>
                </p:cNvSpPr>
                <p:nvPr/>
              </p:nvSpPr>
              <p:spPr bwMode="auto">
                <a:xfrm>
                  <a:off x="2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47" name="Rectangle 96"/>
                <p:cNvSpPr>
                  <a:spLocks noChangeArrowheads="1"/>
                </p:cNvSpPr>
                <p:nvPr/>
              </p:nvSpPr>
              <p:spPr bwMode="auto">
                <a:xfrm>
                  <a:off x="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2" name="Group 97"/>
              <p:cNvGrpSpPr>
                <a:grpSpLocks/>
              </p:cNvGrpSpPr>
              <p:nvPr/>
            </p:nvGrpSpPr>
            <p:grpSpPr bwMode="auto">
              <a:xfrm>
                <a:off x="340" y="2032"/>
                <a:ext cx="340" cy="262"/>
                <a:chOff x="238" y="1209"/>
                <a:chExt cx="238" cy="403"/>
              </a:xfrm>
            </p:grpSpPr>
            <p:sp>
              <p:nvSpPr>
                <p:cNvPr id="24844" name="Rectangle 98"/>
                <p:cNvSpPr>
                  <a:spLocks noChangeArrowheads="1"/>
                </p:cNvSpPr>
                <p:nvPr/>
              </p:nvSpPr>
              <p:spPr bwMode="auto">
                <a:xfrm>
                  <a:off x="26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45" name="Rectangle 99"/>
                <p:cNvSpPr>
                  <a:spLocks noChangeArrowheads="1"/>
                </p:cNvSpPr>
                <p:nvPr/>
              </p:nvSpPr>
              <p:spPr bwMode="auto">
                <a:xfrm>
                  <a:off x="23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3" name="Group 100"/>
              <p:cNvGrpSpPr>
                <a:grpSpLocks/>
              </p:cNvGrpSpPr>
              <p:nvPr/>
            </p:nvGrpSpPr>
            <p:grpSpPr bwMode="auto">
              <a:xfrm>
                <a:off x="680" y="2032"/>
                <a:ext cx="340" cy="262"/>
                <a:chOff x="476" y="1209"/>
                <a:chExt cx="238" cy="403"/>
              </a:xfrm>
            </p:grpSpPr>
            <p:sp>
              <p:nvSpPr>
                <p:cNvPr id="24842" name="Rectangle 101"/>
                <p:cNvSpPr>
                  <a:spLocks noChangeArrowheads="1"/>
                </p:cNvSpPr>
                <p:nvPr/>
              </p:nvSpPr>
              <p:spPr bwMode="auto">
                <a:xfrm>
                  <a:off x="50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43" name="Rectangle 102"/>
                <p:cNvSpPr>
                  <a:spLocks noChangeArrowheads="1"/>
                </p:cNvSpPr>
                <p:nvPr/>
              </p:nvSpPr>
              <p:spPr bwMode="auto">
                <a:xfrm>
                  <a:off x="47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4" name="Group 103"/>
              <p:cNvGrpSpPr>
                <a:grpSpLocks/>
              </p:cNvGrpSpPr>
              <p:nvPr/>
            </p:nvGrpSpPr>
            <p:grpSpPr bwMode="auto">
              <a:xfrm>
                <a:off x="1020" y="2032"/>
                <a:ext cx="340" cy="262"/>
                <a:chOff x="714" y="1209"/>
                <a:chExt cx="238" cy="403"/>
              </a:xfrm>
            </p:grpSpPr>
            <p:sp>
              <p:nvSpPr>
                <p:cNvPr id="24840" name="Rectangle 104"/>
                <p:cNvSpPr>
                  <a:spLocks noChangeArrowheads="1"/>
                </p:cNvSpPr>
                <p:nvPr/>
              </p:nvSpPr>
              <p:spPr bwMode="auto">
                <a:xfrm>
                  <a:off x="74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41" name="Rectangle 105"/>
                <p:cNvSpPr>
                  <a:spLocks noChangeArrowheads="1"/>
                </p:cNvSpPr>
                <p:nvPr/>
              </p:nvSpPr>
              <p:spPr bwMode="auto">
                <a:xfrm>
                  <a:off x="71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5" name="Group 106"/>
              <p:cNvGrpSpPr>
                <a:grpSpLocks/>
              </p:cNvGrpSpPr>
              <p:nvPr/>
            </p:nvGrpSpPr>
            <p:grpSpPr bwMode="auto">
              <a:xfrm>
                <a:off x="1360" y="2032"/>
                <a:ext cx="340" cy="262"/>
                <a:chOff x="952" y="1209"/>
                <a:chExt cx="238" cy="403"/>
              </a:xfrm>
            </p:grpSpPr>
            <p:sp>
              <p:nvSpPr>
                <p:cNvPr id="24838" name="Rectangle 107"/>
                <p:cNvSpPr>
                  <a:spLocks noChangeArrowheads="1"/>
                </p:cNvSpPr>
                <p:nvPr/>
              </p:nvSpPr>
              <p:spPr bwMode="auto">
                <a:xfrm>
                  <a:off x="98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39" name="Rectangle 108"/>
                <p:cNvSpPr>
                  <a:spLocks noChangeArrowheads="1"/>
                </p:cNvSpPr>
                <p:nvPr/>
              </p:nvSpPr>
              <p:spPr bwMode="auto">
                <a:xfrm>
                  <a:off x="95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6" name="Group 109"/>
              <p:cNvGrpSpPr>
                <a:grpSpLocks/>
              </p:cNvGrpSpPr>
              <p:nvPr/>
            </p:nvGrpSpPr>
            <p:grpSpPr bwMode="auto">
              <a:xfrm>
                <a:off x="1700" y="2032"/>
                <a:ext cx="340" cy="262"/>
                <a:chOff x="1190" y="1209"/>
                <a:chExt cx="238" cy="403"/>
              </a:xfrm>
            </p:grpSpPr>
            <p:sp>
              <p:nvSpPr>
                <p:cNvPr id="24836" name="Rectangle 110"/>
                <p:cNvSpPr>
                  <a:spLocks noChangeArrowheads="1"/>
                </p:cNvSpPr>
                <p:nvPr/>
              </p:nvSpPr>
              <p:spPr bwMode="auto">
                <a:xfrm>
                  <a:off x="1218"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37" name="Rectangle 111"/>
                <p:cNvSpPr>
                  <a:spLocks noChangeArrowheads="1"/>
                </p:cNvSpPr>
                <p:nvPr/>
              </p:nvSpPr>
              <p:spPr bwMode="auto">
                <a:xfrm>
                  <a:off x="1190"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7" name="Group 112"/>
              <p:cNvGrpSpPr>
                <a:grpSpLocks/>
              </p:cNvGrpSpPr>
              <p:nvPr/>
            </p:nvGrpSpPr>
            <p:grpSpPr bwMode="auto">
              <a:xfrm>
                <a:off x="2040" y="2032"/>
                <a:ext cx="340" cy="262"/>
                <a:chOff x="1428" y="1209"/>
                <a:chExt cx="238" cy="403"/>
              </a:xfrm>
            </p:grpSpPr>
            <p:sp>
              <p:nvSpPr>
                <p:cNvPr id="24834" name="Rectangle 113"/>
                <p:cNvSpPr>
                  <a:spLocks noChangeArrowheads="1"/>
                </p:cNvSpPr>
                <p:nvPr/>
              </p:nvSpPr>
              <p:spPr bwMode="auto">
                <a:xfrm>
                  <a:off x="1456"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35" name="Rectangle 114"/>
                <p:cNvSpPr>
                  <a:spLocks noChangeArrowheads="1"/>
                </p:cNvSpPr>
                <p:nvPr/>
              </p:nvSpPr>
              <p:spPr bwMode="auto">
                <a:xfrm>
                  <a:off x="1428"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8" name="Group 115"/>
              <p:cNvGrpSpPr>
                <a:grpSpLocks/>
              </p:cNvGrpSpPr>
              <p:nvPr/>
            </p:nvGrpSpPr>
            <p:grpSpPr bwMode="auto">
              <a:xfrm>
                <a:off x="2380" y="2032"/>
                <a:ext cx="340" cy="262"/>
                <a:chOff x="1666" y="1209"/>
                <a:chExt cx="238" cy="403"/>
              </a:xfrm>
            </p:grpSpPr>
            <p:sp>
              <p:nvSpPr>
                <p:cNvPr id="24832" name="Rectangle 116"/>
                <p:cNvSpPr>
                  <a:spLocks noChangeArrowheads="1"/>
                </p:cNvSpPr>
                <p:nvPr/>
              </p:nvSpPr>
              <p:spPr bwMode="auto">
                <a:xfrm>
                  <a:off x="1694"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33" name="Rectangle 117"/>
                <p:cNvSpPr>
                  <a:spLocks noChangeArrowheads="1"/>
                </p:cNvSpPr>
                <p:nvPr/>
              </p:nvSpPr>
              <p:spPr bwMode="auto">
                <a:xfrm>
                  <a:off x="1666"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19" name="Group 118"/>
              <p:cNvGrpSpPr>
                <a:grpSpLocks/>
              </p:cNvGrpSpPr>
              <p:nvPr/>
            </p:nvGrpSpPr>
            <p:grpSpPr bwMode="auto">
              <a:xfrm>
                <a:off x="2720" y="2032"/>
                <a:ext cx="340" cy="262"/>
                <a:chOff x="1904" y="1209"/>
                <a:chExt cx="238" cy="403"/>
              </a:xfrm>
            </p:grpSpPr>
            <p:sp>
              <p:nvSpPr>
                <p:cNvPr id="24830" name="Rectangle 119"/>
                <p:cNvSpPr>
                  <a:spLocks noChangeArrowheads="1"/>
                </p:cNvSpPr>
                <p:nvPr/>
              </p:nvSpPr>
              <p:spPr bwMode="auto">
                <a:xfrm>
                  <a:off x="1932"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31" name="Rectangle 120"/>
                <p:cNvSpPr>
                  <a:spLocks noChangeArrowheads="1"/>
                </p:cNvSpPr>
                <p:nvPr/>
              </p:nvSpPr>
              <p:spPr bwMode="auto">
                <a:xfrm>
                  <a:off x="1904"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0" name="Group 121"/>
              <p:cNvGrpSpPr>
                <a:grpSpLocks/>
              </p:cNvGrpSpPr>
              <p:nvPr/>
            </p:nvGrpSpPr>
            <p:grpSpPr bwMode="auto">
              <a:xfrm>
                <a:off x="3060" y="2032"/>
                <a:ext cx="340" cy="262"/>
                <a:chOff x="2142" y="1209"/>
                <a:chExt cx="238" cy="403"/>
              </a:xfrm>
            </p:grpSpPr>
            <p:sp>
              <p:nvSpPr>
                <p:cNvPr id="24828" name="Rectangle 122"/>
                <p:cNvSpPr>
                  <a:spLocks noChangeArrowheads="1"/>
                </p:cNvSpPr>
                <p:nvPr/>
              </p:nvSpPr>
              <p:spPr bwMode="auto">
                <a:xfrm>
                  <a:off x="2170" y="1209"/>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29" name="Rectangle 123"/>
                <p:cNvSpPr>
                  <a:spLocks noChangeArrowheads="1"/>
                </p:cNvSpPr>
                <p:nvPr/>
              </p:nvSpPr>
              <p:spPr bwMode="auto">
                <a:xfrm>
                  <a:off x="2142" y="1209"/>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1" name="Group 124"/>
              <p:cNvGrpSpPr>
                <a:grpSpLocks/>
              </p:cNvGrpSpPr>
              <p:nvPr/>
            </p:nvGrpSpPr>
            <p:grpSpPr bwMode="auto">
              <a:xfrm>
                <a:off x="0" y="2294"/>
                <a:ext cx="340" cy="261"/>
                <a:chOff x="0" y="1612"/>
                <a:chExt cx="238" cy="403"/>
              </a:xfrm>
            </p:grpSpPr>
            <p:sp>
              <p:nvSpPr>
                <p:cNvPr id="24826" name="Rectangle 125"/>
                <p:cNvSpPr>
                  <a:spLocks noChangeArrowheads="1"/>
                </p:cNvSpPr>
                <p:nvPr/>
              </p:nvSpPr>
              <p:spPr bwMode="auto">
                <a:xfrm>
                  <a:off x="2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27" name="Rectangle 126"/>
                <p:cNvSpPr>
                  <a:spLocks noChangeArrowheads="1"/>
                </p:cNvSpPr>
                <p:nvPr/>
              </p:nvSpPr>
              <p:spPr bwMode="auto">
                <a:xfrm>
                  <a:off x="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2" name="Group 127"/>
              <p:cNvGrpSpPr>
                <a:grpSpLocks/>
              </p:cNvGrpSpPr>
              <p:nvPr/>
            </p:nvGrpSpPr>
            <p:grpSpPr bwMode="auto">
              <a:xfrm>
                <a:off x="340" y="2294"/>
                <a:ext cx="340" cy="261"/>
                <a:chOff x="238" y="1612"/>
                <a:chExt cx="238" cy="403"/>
              </a:xfrm>
            </p:grpSpPr>
            <p:sp>
              <p:nvSpPr>
                <p:cNvPr id="24824" name="Rectangle 128"/>
                <p:cNvSpPr>
                  <a:spLocks noChangeArrowheads="1"/>
                </p:cNvSpPr>
                <p:nvPr/>
              </p:nvSpPr>
              <p:spPr bwMode="auto">
                <a:xfrm>
                  <a:off x="26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25" name="Rectangle 129"/>
                <p:cNvSpPr>
                  <a:spLocks noChangeArrowheads="1"/>
                </p:cNvSpPr>
                <p:nvPr/>
              </p:nvSpPr>
              <p:spPr bwMode="auto">
                <a:xfrm>
                  <a:off x="23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3" name="Group 130"/>
              <p:cNvGrpSpPr>
                <a:grpSpLocks/>
              </p:cNvGrpSpPr>
              <p:nvPr/>
            </p:nvGrpSpPr>
            <p:grpSpPr bwMode="auto">
              <a:xfrm>
                <a:off x="680" y="2294"/>
                <a:ext cx="340" cy="261"/>
                <a:chOff x="476" y="1612"/>
                <a:chExt cx="238" cy="403"/>
              </a:xfrm>
            </p:grpSpPr>
            <p:sp>
              <p:nvSpPr>
                <p:cNvPr id="24822" name="Rectangle 131"/>
                <p:cNvSpPr>
                  <a:spLocks noChangeArrowheads="1"/>
                </p:cNvSpPr>
                <p:nvPr/>
              </p:nvSpPr>
              <p:spPr bwMode="auto">
                <a:xfrm>
                  <a:off x="50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23" name="Rectangle 132"/>
                <p:cNvSpPr>
                  <a:spLocks noChangeArrowheads="1"/>
                </p:cNvSpPr>
                <p:nvPr/>
              </p:nvSpPr>
              <p:spPr bwMode="auto">
                <a:xfrm>
                  <a:off x="47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4" name="Group 133"/>
              <p:cNvGrpSpPr>
                <a:grpSpLocks/>
              </p:cNvGrpSpPr>
              <p:nvPr/>
            </p:nvGrpSpPr>
            <p:grpSpPr bwMode="auto">
              <a:xfrm>
                <a:off x="1020" y="2294"/>
                <a:ext cx="340" cy="261"/>
                <a:chOff x="714" y="1612"/>
                <a:chExt cx="238" cy="403"/>
              </a:xfrm>
            </p:grpSpPr>
            <p:sp>
              <p:nvSpPr>
                <p:cNvPr id="24820" name="Rectangle 134"/>
                <p:cNvSpPr>
                  <a:spLocks noChangeArrowheads="1"/>
                </p:cNvSpPr>
                <p:nvPr/>
              </p:nvSpPr>
              <p:spPr bwMode="auto">
                <a:xfrm>
                  <a:off x="74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21" name="Rectangle 135"/>
                <p:cNvSpPr>
                  <a:spLocks noChangeArrowheads="1"/>
                </p:cNvSpPr>
                <p:nvPr/>
              </p:nvSpPr>
              <p:spPr bwMode="auto">
                <a:xfrm>
                  <a:off x="71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5" name="Group 136"/>
              <p:cNvGrpSpPr>
                <a:grpSpLocks/>
              </p:cNvGrpSpPr>
              <p:nvPr/>
            </p:nvGrpSpPr>
            <p:grpSpPr bwMode="auto">
              <a:xfrm>
                <a:off x="1360" y="2294"/>
                <a:ext cx="340" cy="261"/>
                <a:chOff x="952" y="1612"/>
                <a:chExt cx="238" cy="403"/>
              </a:xfrm>
            </p:grpSpPr>
            <p:sp>
              <p:nvSpPr>
                <p:cNvPr id="24818" name="Rectangle 137"/>
                <p:cNvSpPr>
                  <a:spLocks noChangeArrowheads="1"/>
                </p:cNvSpPr>
                <p:nvPr/>
              </p:nvSpPr>
              <p:spPr bwMode="auto">
                <a:xfrm>
                  <a:off x="98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19" name="Rectangle 138"/>
                <p:cNvSpPr>
                  <a:spLocks noChangeArrowheads="1"/>
                </p:cNvSpPr>
                <p:nvPr/>
              </p:nvSpPr>
              <p:spPr bwMode="auto">
                <a:xfrm>
                  <a:off x="95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6" name="Group 139"/>
              <p:cNvGrpSpPr>
                <a:grpSpLocks/>
              </p:cNvGrpSpPr>
              <p:nvPr/>
            </p:nvGrpSpPr>
            <p:grpSpPr bwMode="auto">
              <a:xfrm>
                <a:off x="1700" y="2294"/>
                <a:ext cx="340" cy="261"/>
                <a:chOff x="1190" y="1612"/>
                <a:chExt cx="238" cy="403"/>
              </a:xfrm>
            </p:grpSpPr>
            <p:sp>
              <p:nvSpPr>
                <p:cNvPr id="24816" name="Rectangle 140"/>
                <p:cNvSpPr>
                  <a:spLocks noChangeArrowheads="1"/>
                </p:cNvSpPr>
                <p:nvPr/>
              </p:nvSpPr>
              <p:spPr bwMode="auto">
                <a:xfrm>
                  <a:off x="1218"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17" name="Rectangle 141"/>
                <p:cNvSpPr>
                  <a:spLocks noChangeArrowheads="1"/>
                </p:cNvSpPr>
                <p:nvPr/>
              </p:nvSpPr>
              <p:spPr bwMode="auto">
                <a:xfrm>
                  <a:off x="1190"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7" name="Group 142"/>
              <p:cNvGrpSpPr>
                <a:grpSpLocks/>
              </p:cNvGrpSpPr>
              <p:nvPr/>
            </p:nvGrpSpPr>
            <p:grpSpPr bwMode="auto">
              <a:xfrm>
                <a:off x="2040" y="2294"/>
                <a:ext cx="340" cy="261"/>
                <a:chOff x="1428" y="1612"/>
                <a:chExt cx="238" cy="403"/>
              </a:xfrm>
            </p:grpSpPr>
            <p:sp>
              <p:nvSpPr>
                <p:cNvPr id="24814" name="Rectangle 143"/>
                <p:cNvSpPr>
                  <a:spLocks noChangeArrowheads="1"/>
                </p:cNvSpPr>
                <p:nvPr/>
              </p:nvSpPr>
              <p:spPr bwMode="auto">
                <a:xfrm>
                  <a:off x="1456"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15" name="Rectangle 144"/>
                <p:cNvSpPr>
                  <a:spLocks noChangeArrowheads="1"/>
                </p:cNvSpPr>
                <p:nvPr/>
              </p:nvSpPr>
              <p:spPr bwMode="auto">
                <a:xfrm>
                  <a:off x="1428"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8" name="Group 145"/>
              <p:cNvGrpSpPr>
                <a:grpSpLocks/>
              </p:cNvGrpSpPr>
              <p:nvPr/>
            </p:nvGrpSpPr>
            <p:grpSpPr bwMode="auto">
              <a:xfrm>
                <a:off x="2380" y="2294"/>
                <a:ext cx="340" cy="261"/>
                <a:chOff x="1666" y="1612"/>
                <a:chExt cx="238" cy="403"/>
              </a:xfrm>
            </p:grpSpPr>
            <p:sp>
              <p:nvSpPr>
                <p:cNvPr id="24812" name="Rectangle 146"/>
                <p:cNvSpPr>
                  <a:spLocks noChangeArrowheads="1"/>
                </p:cNvSpPr>
                <p:nvPr/>
              </p:nvSpPr>
              <p:spPr bwMode="auto">
                <a:xfrm>
                  <a:off x="1694"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13" name="Rectangle 147"/>
                <p:cNvSpPr>
                  <a:spLocks noChangeArrowheads="1"/>
                </p:cNvSpPr>
                <p:nvPr/>
              </p:nvSpPr>
              <p:spPr bwMode="auto">
                <a:xfrm>
                  <a:off x="1666"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29" name="Group 148"/>
              <p:cNvGrpSpPr>
                <a:grpSpLocks/>
              </p:cNvGrpSpPr>
              <p:nvPr/>
            </p:nvGrpSpPr>
            <p:grpSpPr bwMode="auto">
              <a:xfrm>
                <a:off x="2720" y="2294"/>
                <a:ext cx="340" cy="261"/>
                <a:chOff x="1904" y="1612"/>
                <a:chExt cx="238" cy="403"/>
              </a:xfrm>
            </p:grpSpPr>
            <p:sp>
              <p:nvSpPr>
                <p:cNvPr id="24810" name="Rectangle 149"/>
                <p:cNvSpPr>
                  <a:spLocks noChangeArrowheads="1"/>
                </p:cNvSpPr>
                <p:nvPr/>
              </p:nvSpPr>
              <p:spPr bwMode="auto">
                <a:xfrm>
                  <a:off x="1932"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11" name="Rectangle 150"/>
                <p:cNvSpPr>
                  <a:spLocks noChangeArrowheads="1"/>
                </p:cNvSpPr>
                <p:nvPr/>
              </p:nvSpPr>
              <p:spPr bwMode="auto">
                <a:xfrm>
                  <a:off x="1904"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0" name="Group 151"/>
              <p:cNvGrpSpPr>
                <a:grpSpLocks/>
              </p:cNvGrpSpPr>
              <p:nvPr/>
            </p:nvGrpSpPr>
            <p:grpSpPr bwMode="auto">
              <a:xfrm>
                <a:off x="3060" y="2294"/>
                <a:ext cx="340" cy="261"/>
                <a:chOff x="2142" y="1612"/>
                <a:chExt cx="238" cy="403"/>
              </a:xfrm>
            </p:grpSpPr>
            <p:sp>
              <p:nvSpPr>
                <p:cNvPr id="24808" name="Rectangle 152"/>
                <p:cNvSpPr>
                  <a:spLocks noChangeArrowheads="1"/>
                </p:cNvSpPr>
                <p:nvPr/>
              </p:nvSpPr>
              <p:spPr bwMode="auto">
                <a:xfrm>
                  <a:off x="2170" y="1612"/>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09" name="Rectangle 153"/>
                <p:cNvSpPr>
                  <a:spLocks noChangeArrowheads="1"/>
                </p:cNvSpPr>
                <p:nvPr/>
              </p:nvSpPr>
              <p:spPr bwMode="auto">
                <a:xfrm>
                  <a:off x="2142" y="1612"/>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1" name="Group 154"/>
              <p:cNvGrpSpPr>
                <a:grpSpLocks/>
              </p:cNvGrpSpPr>
              <p:nvPr/>
            </p:nvGrpSpPr>
            <p:grpSpPr bwMode="auto">
              <a:xfrm>
                <a:off x="0" y="2555"/>
                <a:ext cx="340" cy="262"/>
                <a:chOff x="0" y="2015"/>
                <a:chExt cx="238" cy="403"/>
              </a:xfrm>
            </p:grpSpPr>
            <p:sp>
              <p:nvSpPr>
                <p:cNvPr id="24806" name="Rectangle 155"/>
                <p:cNvSpPr>
                  <a:spLocks noChangeArrowheads="1"/>
                </p:cNvSpPr>
                <p:nvPr/>
              </p:nvSpPr>
              <p:spPr bwMode="auto">
                <a:xfrm>
                  <a:off x="2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07" name="Rectangle 156"/>
                <p:cNvSpPr>
                  <a:spLocks noChangeArrowheads="1"/>
                </p:cNvSpPr>
                <p:nvPr/>
              </p:nvSpPr>
              <p:spPr bwMode="auto">
                <a:xfrm>
                  <a:off x="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2" name="Group 157"/>
              <p:cNvGrpSpPr>
                <a:grpSpLocks/>
              </p:cNvGrpSpPr>
              <p:nvPr/>
            </p:nvGrpSpPr>
            <p:grpSpPr bwMode="auto">
              <a:xfrm>
                <a:off x="340" y="2555"/>
                <a:ext cx="340" cy="262"/>
                <a:chOff x="238" y="2015"/>
                <a:chExt cx="238" cy="403"/>
              </a:xfrm>
            </p:grpSpPr>
            <p:sp>
              <p:nvSpPr>
                <p:cNvPr id="24804" name="Rectangle 158"/>
                <p:cNvSpPr>
                  <a:spLocks noChangeArrowheads="1"/>
                </p:cNvSpPr>
                <p:nvPr/>
              </p:nvSpPr>
              <p:spPr bwMode="auto">
                <a:xfrm>
                  <a:off x="26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05" name="Rectangle 159"/>
                <p:cNvSpPr>
                  <a:spLocks noChangeArrowheads="1"/>
                </p:cNvSpPr>
                <p:nvPr/>
              </p:nvSpPr>
              <p:spPr bwMode="auto">
                <a:xfrm>
                  <a:off x="23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3" name="Group 160"/>
              <p:cNvGrpSpPr>
                <a:grpSpLocks/>
              </p:cNvGrpSpPr>
              <p:nvPr/>
            </p:nvGrpSpPr>
            <p:grpSpPr bwMode="auto">
              <a:xfrm>
                <a:off x="680" y="2555"/>
                <a:ext cx="340" cy="262"/>
                <a:chOff x="476" y="2015"/>
                <a:chExt cx="238" cy="403"/>
              </a:xfrm>
            </p:grpSpPr>
            <p:sp>
              <p:nvSpPr>
                <p:cNvPr id="24802" name="Rectangle 161"/>
                <p:cNvSpPr>
                  <a:spLocks noChangeArrowheads="1"/>
                </p:cNvSpPr>
                <p:nvPr/>
              </p:nvSpPr>
              <p:spPr bwMode="auto">
                <a:xfrm>
                  <a:off x="50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03" name="Rectangle 162"/>
                <p:cNvSpPr>
                  <a:spLocks noChangeArrowheads="1"/>
                </p:cNvSpPr>
                <p:nvPr/>
              </p:nvSpPr>
              <p:spPr bwMode="auto">
                <a:xfrm>
                  <a:off x="47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4" name="Group 163"/>
              <p:cNvGrpSpPr>
                <a:grpSpLocks/>
              </p:cNvGrpSpPr>
              <p:nvPr/>
            </p:nvGrpSpPr>
            <p:grpSpPr bwMode="auto">
              <a:xfrm>
                <a:off x="1020" y="2555"/>
                <a:ext cx="340" cy="262"/>
                <a:chOff x="714" y="2015"/>
                <a:chExt cx="238" cy="403"/>
              </a:xfrm>
            </p:grpSpPr>
            <p:sp>
              <p:nvSpPr>
                <p:cNvPr id="24800" name="Rectangle 164"/>
                <p:cNvSpPr>
                  <a:spLocks noChangeArrowheads="1"/>
                </p:cNvSpPr>
                <p:nvPr/>
              </p:nvSpPr>
              <p:spPr bwMode="auto">
                <a:xfrm>
                  <a:off x="742"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801" name="Rectangle 165"/>
                <p:cNvSpPr>
                  <a:spLocks noChangeArrowheads="1"/>
                </p:cNvSpPr>
                <p:nvPr/>
              </p:nvSpPr>
              <p:spPr bwMode="auto">
                <a:xfrm>
                  <a:off x="714"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5" name="Group 166"/>
              <p:cNvGrpSpPr>
                <a:grpSpLocks/>
              </p:cNvGrpSpPr>
              <p:nvPr/>
            </p:nvGrpSpPr>
            <p:grpSpPr bwMode="auto">
              <a:xfrm>
                <a:off x="1728" y="1776"/>
                <a:ext cx="340" cy="262"/>
                <a:chOff x="952" y="2015"/>
                <a:chExt cx="238" cy="403"/>
              </a:xfrm>
            </p:grpSpPr>
            <p:sp>
              <p:nvSpPr>
                <p:cNvPr id="24798" name="Rectangle 167"/>
                <p:cNvSpPr>
                  <a:spLocks noChangeArrowheads="1"/>
                </p:cNvSpPr>
                <p:nvPr/>
              </p:nvSpPr>
              <p:spPr bwMode="auto">
                <a:xfrm>
                  <a:off x="98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A</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4799" name="Rectangle 168"/>
                <p:cNvSpPr>
                  <a:spLocks noChangeArrowheads="1"/>
                </p:cNvSpPr>
                <p:nvPr/>
              </p:nvSpPr>
              <p:spPr bwMode="auto">
                <a:xfrm>
                  <a:off x="95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6" name="Group 169"/>
              <p:cNvGrpSpPr>
                <a:grpSpLocks/>
              </p:cNvGrpSpPr>
              <p:nvPr/>
            </p:nvGrpSpPr>
            <p:grpSpPr bwMode="auto">
              <a:xfrm>
                <a:off x="1700" y="2555"/>
                <a:ext cx="340" cy="262"/>
                <a:chOff x="1190" y="2015"/>
                <a:chExt cx="238" cy="403"/>
              </a:xfrm>
            </p:grpSpPr>
            <p:sp>
              <p:nvSpPr>
                <p:cNvPr id="24796" name="Rectangle 170"/>
                <p:cNvSpPr>
                  <a:spLocks noChangeArrowheads="1"/>
                </p:cNvSpPr>
                <p:nvPr/>
              </p:nvSpPr>
              <p:spPr bwMode="auto">
                <a:xfrm>
                  <a:off x="1218"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97" name="Rectangle 171"/>
                <p:cNvSpPr>
                  <a:spLocks noChangeArrowheads="1"/>
                </p:cNvSpPr>
                <p:nvPr/>
              </p:nvSpPr>
              <p:spPr bwMode="auto">
                <a:xfrm>
                  <a:off x="1190"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7" name="Group 172"/>
              <p:cNvGrpSpPr>
                <a:grpSpLocks/>
              </p:cNvGrpSpPr>
              <p:nvPr/>
            </p:nvGrpSpPr>
            <p:grpSpPr bwMode="auto">
              <a:xfrm>
                <a:off x="2040" y="2555"/>
                <a:ext cx="340" cy="262"/>
                <a:chOff x="1428" y="2015"/>
                <a:chExt cx="238" cy="403"/>
              </a:xfrm>
            </p:grpSpPr>
            <p:sp>
              <p:nvSpPr>
                <p:cNvPr id="24794" name="Rectangle 173"/>
                <p:cNvSpPr>
                  <a:spLocks noChangeArrowheads="1"/>
                </p:cNvSpPr>
                <p:nvPr/>
              </p:nvSpPr>
              <p:spPr bwMode="auto">
                <a:xfrm>
                  <a:off x="1456"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95" name="Rectangle 174"/>
                <p:cNvSpPr>
                  <a:spLocks noChangeArrowheads="1"/>
                </p:cNvSpPr>
                <p:nvPr/>
              </p:nvSpPr>
              <p:spPr bwMode="auto">
                <a:xfrm>
                  <a:off x="1428"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8" name="Group 175"/>
              <p:cNvGrpSpPr>
                <a:grpSpLocks/>
              </p:cNvGrpSpPr>
              <p:nvPr/>
            </p:nvGrpSpPr>
            <p:grpSpPr bwMode="auto">
              <a:xfrm>
                <a:off x="2380" y="2555"/>
                <a:ext cx="340" cy="262"/>
                <a:chOff x="1666" y="2015"/>
                <a:chExt cx="238" cy="403"/>
              </a:xfrm>
            </p:grpSpPr>
            <p:sp>
              <p:nvSpPr>
                <p:cNvPr id="24792" name="Rectangle 176"/>
                <p:cNvSpPr>
                  <a:spLocks noChangeArrowheads="1"/>
                </p:cNvSpPr>
                <p:nvPr/>
              </p:nvSpPr>
              <p:spPr bwMode="auto">
                <a:xfrm>
                  <a:off x="1694"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93" name="Rectangle 177"/>
                <p:cNvSpPr>
                  <a:spLocks noChangeArrowheads="1"/>
                </p:cNvSpPr>
                <p:nvPr/>
              </p:nvSpPr>
              <p:spPr bwMode="auto">
                <a:xfrm>
                  <a:off x="1666"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39" name="Group 181"/>
              <p:cNvGrpSpPr>
                <a:grpSpLocks/>
              </p:cNvGrpSpPr>
              <p:nvPr/>
            </p:nvGrpSpPr>
            <p:grpSpPr bwMode="auto">
              <a:xfrm>
                <a:off x="3060" y="2555"/>
                <a:ext cx="340" cy="262"/>
                <a:chOff x="2142" y="2015"/>
                <a:chExt cx="238" cy="403"/>
              </a:xfrm>
            </p:grpSpPr>
            <p:sp>
              <p:nvSpPr>
                <p:cNvPr id="24790" name="Rectangle 182"/>
                <p:cNvSpPr>
                  <a:spLocks noChangeArrowheads="1"/>
                </p:cNvSpPr>
                <p:nvPr/>
              </p:nvSpPr>
              <p:spPr bwMode="auto">
                <a:xfrm>
                  <a:off x="2170" y="2015"/>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91" name="Rectangle 183"/>
                <p:cNvSpPr>
                  <a:spLocks noChangeArrowheads="1"/>
                </p:cNvSpPr>
                <p:nvPr/>
              </p:nvSpPr>
              <p:spPr bwMode="auto">
                <a:xfrm>
                  <a:off x="2142" y="2015"/>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0" name="Group 184"/>
              <p:cNvGrpSpPr>
                <a:grpSpLocks/>
              </p:cNvGrpSpPr>
              <p:nvPr/>
            </p:nvGrpSpPr>
            <p:grpSpPr bwMode="auto">
              <a:xfrm>
                <a:off x="0" y="2817"/>
                <a:ext cx="340" cy="261"/>
                <a:chOff x="0" y="2418"/>
                <a:chExt cx="238" cy="403"/>
              </a:xfrm>
            </p:grpSpPr>
            <p:sp>
              <p:nvSpPr>
                <p:cNvPr id="24788" name="Rectangle 185"/>
                <p:cNvSpPr>
                  <a:spLocks noChangeArrowheads="1"/>
                </p:cNvSpPr>
                <p:nvPr/>
              </p:nvSpPr>
              <p:spPr bwMode="auto">
                <a:xfrm>
                  <a:off x="2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89" name="Rectangle 186"/>
                <p:cNvSpPr>
                  <a:spLocks noChangeArrowheads="1"/>
                </p:cNvSpPr>
                <p:nvPr/>
              </p:nvSpPr>
              <p:spPr bwMode="auto">
                <a:xfrm>
                  <a:off x="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1" name="Group 187"/>
              <p:cNvGrpSpPr>
                <a:grpSpLocks/>
              </p:cNvGrpSpPr>
              <p:nvPr/>
            </p:nvGrpSpPr>
            <p:grpSpPr bwMode="auto">
              <a:xfrm>
                <a:off x="340" y="2817"/>
                <a:ext cx="340" cy="261"/>
                <a:chOff x="238" y="2418"/>
                <a:chExt cx="238" cy="403"/>
              </a:xfrm>
            </p:grpSpPr>
            <p:sp>
              <p:nvSpPr>
                <p:cNvPr id="24786" name="Rectangle 188"/>
                <p:cNvSpPr>
                  <a:spLocks noChangeArrowheads="1"/>
                </p:cNvSpPr>
                <p:nvPr/>
              </p:nvSpPr>
              <p:spPr bwMode="auto">
                <a:xfrm>
                  <a:off x="26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87" name="Rectangle 189"/>
                <p:cNvSpPr>
                  <a:spLocks noChangeArrowheads="1"/>
                </p:cNvSpPr>
                <p:nvPr/>
              </p:nvSpPr>
              <p:spPr bwMode="auto">
                <a:xfrm>
                  <a:off x="23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2" name="Group 190"/>
              <p:cNvGrpSpPr>
                <a:grpSpLocks/>
              </p:cNvGrpSpPr>
              <p:nvPr/>
            </p:nvGrpSpPr>
            <p:grpSpPr bwMode="auto">
              <a:xfrm>
                <a:off x="680" y="2817"/>
                <a:ext cx="340" cy="261"/>
                <a:chOff x="476" y="2418"/>
                <a:chExt cx="238" cy="403"/>
              </a:xfrm>
            </p:grpSpPr>
            <p:sp>
              <p:nvSpPr>
                <p:cNvPr id="24784" name="Rectangle 191"/>
                <p:cNvSpPr>
                  <a:spLocks noChangeArrowheads="1"/>
                </p:cNvSpPr>
                <p:nvPr/>
              </p:nvSpPr>
              <p:spPr bwMode="auto">
                <a:xfrm>
                  <a:off x="50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85" name="Rectangle 192"/>
                <p:cNvSpPr>
                  <a:spLocks noChangeArrowheads="1"/>
                </p:cNvSpPr>
                <p:nvPr/>
              </p:nvSpPr>
              <p:spPr bwMode="auto">
                <a:xfrm>
                  <a:off x="47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3" name="Group 193"/>
              <p:cNvGrpSpPr>
                <a:grpSpLocks/>
              </p:cNvGrpSpPr>
              <p:nvPr/>
            </p:nvGrpSpPr>
            <p:grpSpPr bwMode="auto">
              <a:xfrm>
                <a:off x="1020" y="2817"/>
                <a:ext cx="340" cy="261"/>
                <a:chOff x="714" y="2418"/>
                <a:chExt cx="238" cy="403"/>
              </a:xfrm>
            </p:grpSpPr>
            <p:sp>
              <p:nvSpPr>
                <p:cNvPr id="24782" name="Rectangle 194"/>
                <p:cNvSpPr>
                  <a:spLocks noChangeArrowheads="1"/>
                </p:cNvSpPr>
                <p:nvPr/>
              </p:nvSpPr>
              <p:spPr bwMode="auto">
                <a:xfrm>
                  <a:off x="74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83" name="Rectangle 195"/>
                <p:cNvSpPr>
                  <a:spLocks noChangeArrowheads="1"/>
                </p:cNvSpPr>
                <p:nvPr/>
              </p:nvSpPr>
              <p:spPr bwMode="auto">
                <a:xfrm>
                  <a:off x="71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4" name="Group 196"/>
              <p:cNvGrpSpPr>
                <a:grpSpLocks/>
              </p:cNvGrpSpPr>
              <p:nvPr/>
            </p:nvGrpSpPr>
            <p:grpSpPr bwMode="auto">
              <a:xfrm>
                <a:off x="1360" y="2817"/>
                <a:ext cx="340" cy="261"/>
                <a:chOff x="952" y="2418"/>
                <a:chExt cx="238" cy="403"/>
              </a:xfrm>
            </p:grpSpPr>
            <p:sp>
              <p:nvSpPr>
                <p:cNvPr id="24780" name="Rectangle 197"/>
                <p:cNvSpPr>
                  <a:spLocks noChangeArrowheads="1"/>
                </p:cNvSpPr>
                <p:nvPr/>
              </p:nvSpPr>
              <p:spPr bwMode="auto">
                <a:xfrm>
                  <a:off x="98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81" name="Rectangle 198"/>
                <p:cNvSpPr>
                  <a:spLocks noChangeArrowheads="1"/>
                </p:cNvSpPr>
                <p:nvPr/>
              </p:nvSpPr>
              <p:spPr bwMode="auto">
                <a:xfrm>
                  <a:off x="95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5" name="Group 199"/>
              <p:cNvGrpSpPr>
                <a:grpSpLocks/>
              </p:cNvGrpSpPr>
              <p:nvPr/>
            </p:nvGrpSpPr>
            <p:grpSpPr bwMode="auto">
              <a:xfrm>
                <a:off x="2400" y="1536"/>
                <a:ext cx="340" cy="261"/>
                <a:chOff x="1190" y="2418"/>
                <a:chExt cx="238" cy="403"/>
              </a:xfrm>
            </p:grpSpPr>
            <p:sp>
              <p:nvSpPr>
                <p:cNvPr id="24778" name="Rectangle 200"/>
                <p:cNvSpPr>
                  <a:spLocks noChangeArrowheads="1"/>
                </p:cNvSpPr>
                <p:nvPr/>
              </p:nvSpPr>
              <p:spPr bwMode="auto">
                <a:xfrm>
                  <a:off x="1218"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D</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4779" name="Rectangle 201"/>
                <p:cNvSpPr>
                  <a:spLocks noChangeArrowheads="1"/>
                </p:cNvSpPr>
                <p:nvPr/>
              </p:nvSpPr>
              <p:spPr bwMode="auto">
                <a:xfrm>
                  <a:off x="1190"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6" name="Group 202"/>
              <p:cNvGrpSpPr>
                <a:grpSpLocks/>
              </p:cNvGrpSpPr>
              <p:nvPr/>
            </p:nvGrpSpPr>
            <p:grpSpPr bwMode="auto">
              <a:xfrm>
                <a:off x="2040" y="2817"/>
                <a:ext cx="340" cy="261"/>
                <a:chOff x="1428" y="2418"/>
                <a:chExt cx="238" cy="403"/>
              </a:xfrm>
            </p:grpSpPr>
            <p:sp>
              <p:nvSpPr>
                <p:cNvPr id="24776" name="Rectangle 203"/>
                <p:cNvSpPr>
                  <a:spLocks noChangeArrowheads="1"/>
                </p:cNvSpPr>
                <p:nvPr/>
              </p:nvSpPr>
              <p:spPr bwMode="auto">
                <a:xfrm>
                  <a:off x="1456"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77" name="Rectangle 204"/>
                <p:cNvSpPr>
                  <a:spLocks noChangeArrowheads="1"/>
                </p:cNvSpPr>
                <p:nvPr/>
              </p:nvSpPr>
              <p:spPr bwMode="auto">
                <a:xfrm>
                  <a:off x="1428"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7" name="Group 205"/>
              <p:cNvGrpSpPr>
                <a:grpSpLocks/>
              </p:cNvGrpSpPr>
              <p:nvPr/>
            </p:nvGrpSpPr>
            <p:grpSpPr bwMode="auto">
              <a:xfrm>
                <a:off x="2380" y="2817"/>
                <a:ext cx="340" cy="261"/>
                <a:chOff x="1666" y="2418"/>
                <a:chExt cx="238" cy="403"/>
              </a:xfrm>
            </p:grpSpPr>
            <p:sp>
              <p:nvSpPr>
                <p:cNvPr id="24774" name="Rectangle 206"/>
                <p:cNvSpPr>
                  <a:spLocks noChangeArrowheads="1"/>
                </p:cNvSpPr>
                <p:nvPr/>
              </p:nvSpPr>
              <p:spPr bwMode="auto">
                <a:xfrm>
                  <a:off x="1694"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75" name="Rectangle 207"/>
                <p:cNvSpPr>
                  <a:spLocks noChangeArrowheads="1"/>
                </p:cNvSpPr>
                <p:nvPr/>
              </p:nvSpPr>
              <p:spPr bwMode="auto">
                <a:xfrm>
                  <a:off x="1666"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8" name="Group 208"/>
              <p:cNvGrpSpPr>
                <a:grpSpLocks/>
              </p:cNvGrpSpPr>
              <p:nvPr/>
            </p:nvGrpSpPr>
            <p:grpSpPr bwMode="auto">
              <a:xfrm>
                <a:off x="2720" y="2817"/>
                <a:ext cx="340" cy="261"/>
                <a:chOff x="1904" y="2418"/>
                <a:chExt cx="238" cy="403"/>
              </a:xfrm>
            </p:grpSpPr>
            <p:sp>
              <p:nvSpPr>
                <p:cNvPr id="24772" name="Rectangle 209"/>
                <p:cNvSpPr>
                  <a:spLocks noChangeArrowheads="1"/>
                </p:cNvSpPr>
                <p:nvPr/>
              </p:nvSpPr>
              <p:spPr bwMode="auto">
                <a:xfrm>
                  <a:off x="1932"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73" name="Rectangle 210"/>
                <p:cNvSpPr>
                  <a:spLocks noChangeArrowheads="1"/>
                </p:cNvSpPr>
                <p:nvPr/>
              </p:nvSpPr>
              <p:spPr bwMode="auto">
                <a:xfrm>
                  <a:off x="1904"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49" name="Group 211"/>
              <p:cNvGrpSpPr>
                <a:grpSpLocks/>
              </p:cNvGrpSpPr>
              <p:nvPr/>
            </p:nvGrpSpPr>
            <p:grpSpPr bwMode="auto">
              <a:xfrm>
                <a:off x="3060" y="2817"/>
                <a:ext cx="340" cy="261"/>
                <a:chOff x="2142" y="2418"/>
                <a:chExt cx="238" cy="403"/>
              </a:xfrm>
            </p:grpSpPr>
            <p:sp>
              <p:nvSpPr>
                <p:cNvPr id="24770" name="Rectangle 212"/>
                <p:cNvSpPr>
                  <a:spLocks noChangeArrowheads="1"/>
                </p:cNvSpPr>
                <p:nvPr/>
              </p:nvSpPr>
              <p:spPr bwMode="auto">
                <a:xfrm>
                  <a:off x="2170" y="2418"/>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71" name="Rectangle 213"/>
                <p:cNvSpPr>
                  <a:spLocks noChangeArrowheads="1"/>
                </p:cNvSpPr>
                <p:nvPr/>
              </p:nvSpPr>
              <p:spPr bwMode="auto">
                <a:xfrm>
                  <a:off x="2142" y="2418"/>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0" name="Group 214"/>
              <p:cNvGrpSpPr>
                <a:grpSpLocks/>
              </p:cNvGrpSpPr>
              <p:nvPr/>
            </p:nvGrpSpPr>
            <p:grpSpPr bwMode="auto">
              <a:xfrm>
                <a:off x="0" y="3078"/>
                <a:ext cx="340" cy="262"/>
                <a:chOff x="0" y="2821"/>
                <a:chExt cx="238" cy="403"/>
              </a:xfrm>
            </p:grpSpPr>
            <p:sp>
              <p:nvSpPr>
                <p:cNvPr id="24768" name="Rectangle 215"/>
                <p:cNvSpPr>
                  <a:spLocks noChangeArrowheads="1"/>
                </p:cNvSpPr>
                <p:nvPr/>
              </p:nvSpPr>
              <p:spPr bwMode="auto">
                <a:xfrm>
                  <a:off x="2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69" name="Rectangle 216"/>
                <p:cNvSpPr>
                  <a:spLocks noChangeArrowheads="1"/>
                </p:cNvSpPr>
                <p:nvPr/>
              </p:nvSpPr>
              <p:spPr bwMode="auto">
                <a:xfrm>
                  <a:off x="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1" name="Group 217"/>
              <p:cNvGrpSpPr>
                <a:grpSpLocks/>
              </p:cNvGrpSpPr>
              <p:nvPr/>
            </p:nvGrpSpPr>
            <p:grpSpPr bwMode="auto">
              <a:xfrm>
                <a:off x="340" y="3078"/>
                <a:ext cx="340" cy="262"/>
                <a:chOff x="238" y="2821"/>
                <a:chExt cx="238" cy="403"/>
              </a:xfrm>
            </p:grpSpPr>
            <p:sp>
              <p:nvSpPr>
                <p:cNvPr id="24766" name="Rectangle 218"/>
                <p:cNvSpPr>
                  <a:spLocks noChangeArrowheads="1"/>
                </p:cNvSpPr>
                <p:nvPr/>
              </p:nvSpPr>
              <p:spPr bwMode="auto">
                <a:xfrm>
                  <a:off x="26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67" name="Rectangle 219"/>
                <p:cNvSpPr>
                  <a:spLocks noChangeArrowheads="1"/>
                </p:cNvSpPr>
                <p:nvPr/>
              </p:nvSpPr>
              <p:spPr bwMode="auto">
                <a:xfrm>
                  <a:off x="23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2" name="Group 220"/>
              <p:cNvGrpSpPr>
                <a:grpSpLocks/>
              </p:cNvGrpSpPr>
              <p:nvPr/>
            </p:nvGrpSpPr>
            <p:grpSpPr bwMode="auto">
              <a:xfrm>
                <a:off x="680" y="3078"/>
                <a:ext cx="340" cy="262"/>
                <a:chOff x="476" y="2821"/>
                <a:chExt cx="238" cy="403"/>
              </a:xfrm>
            </p:grpSpPr>
            <p:sp>
              <p:nvSpPr>
                <p:cNvPr id="24764" name="Rectangle 221"/>
                <p:cNvSpPr>
                  <a:spLocks noChangeArrowheads="1"/>
                </p:cNvSpPr>
                <p:nvPr/>
              </p:nvSpPr>
              <p:spPr bwMode="auto">
                <a:xfrm>
                  <a:off x="50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65" name="Rectangle 222"/>
                <p:cNvSpPr>
                  <a:spLocks noChangeArrowheads="1"/>
                </p:cNvSpPr>
                <p:nvPr/>
              </p:nvSpPr>
              <p:spPr bwMode="auto">
                <a:xfrm>
                  <a:off x="47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3" name="Group 223"/>
              <p:cNvGrpSpPr>
                <a:grpSpLocks/>
              </p:cNvGrpSpPr>
              <p:nvPr/>
            </p:nvGrpSpPr>
            <p:grpSpPr bwMode="auto">
              <a:xfrm>
                <a:off x="1020" y="3078"/>
                <a:ext cx="340" cy="262"/>
                <a:chOff x="714" y="2821"/>
                <a:chExt cx="238" cy="403"/>
              </a:xfrm>
            </p:grpSpPr>
            <p:sp>
              <p:nvSpPr>
                <p:cNvPr id="24762" name="Rectangle 224"/>
                <p:cNvSpPr>
                  <a:spLocks noChangeArrowheads="1"/>
                </p:cNvSpPr>
                <p:nvPr/>
              </p:nvSpPr>
              <p:spPr bwMode="auto">
                <a:xfrm>
                  <a:off x="74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63" name="Rectangle 225"/>
                <p:cNvSpPr>
                  <a:spLocks noChangeArrowheads="1"/>
                </p:cNvSpPr>
                <p:nvPr/>
              </p:nvSpPr>
              <p:spPr bwMode="auto">
                <a:xfrm>
                  <a:off x="71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4" name="Group 226"/>
              <p:cNvGrpSpPr>
                <a:grpSpLocks/>
              </p:cNvGrpSpPr>
              <p:nvPr/>
            </p:nvGrpSpPr>
            <p:grpSpPr bwMode="auto">
              <a:xfrm>
                <a:off x="1360" y="3078"/>
                <a:ext cx="340" cy="262"/>
                <a:chOff x="952" y="2821"/>
                <a:chExt cx="238" cy="403"/>
              </a:xfrm>
            </p:grpSpPr>
            <p:sp>
              <p:nvSpPr>
                <p:cNvPr id="24760" name="Rectangle 227"/>
                <p:cNvSpPr>
                  <a:spLocks noChangeArrowheads="1"/>
                </p:cNvSpPr>
                <p:nvPr/>
              </p:nvSpPr>
              <p:spPr bwMode="auto">
                <a:xfrm>
                  <a:off x="98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61" name="Rectangle 228"/>
                <p:cNvSpPr>
                  <a:spLocks noChangeArrowheads="1"/>
                </p:cNvSpPr>
                <p:nvPr/>
              </p:nvSpPr>
              <p:spPr bwMode="auto">
                <a:xfrm>
                  <a:off x="95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5" name="Group 229"/>
              <p:cNvGrpSpPr>
                <a:grpSpLocks/>
              </p:cNvGrpSpPr>
              <p:nvPr/>
            </p:nvGrpSpPr>
            <p:grpSpPr bwMode="auto">
              <a:xfrm>
                <a:off x="1700" y="3078"/>
                <a:ext cx="340" cy="262"/>
                <a:chOff x="1190" y="2821"/>
                <a:chExt cx="238" cy="403"/>
              </a:xfrm>
            </p:grpSpPr>
            <p:sp>
              <p:nvSpPr>
                <p:cNvPr id="24758" name="Rectangle 230"/>
                <p:cNvSpPr>
                  <a:spLocks noChangeArrowheads="1"/>
                </p:cNvSpPr>
                <p:nvPr/>
              </p:nvSpPr>
              <p:spPr bwMode="auto">
                <a:xfrm>
                  <a:off x="1218"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59" name="Rectangle 231"/>
                <p:cNvSpPr>
                  <a:spLocks noChangeArrowheads="1"/>
                </p:cNvSpPr>
                <p:nvPr/>
              </p:nvSpPr>
              <p:spPr bwMode="auto">
                <a:xfrm>
                  <a:off x="1190"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6" name="Group 232"/>
              <p:cNvGrpSpPr>
                <a:grpSpLocks/>
              </p:cNvGrpSpPr>
              <p:nvPr/>
            </p:nvGrpSpPr>
            <p:grpSpPr bwMode="auto">
              <a:xfrm>
                <a:off x="2040" y="3078"/>
                <a:ext cx="340" cy="262"/>
                <a:chOff x="1428" y="2821"/>
                <a:chExt cx="238" cy="403"/>
              </a:xfrm>
            </p:grpSpPr>
            <p:sp>
              <p:nvSpPr>
                <p:cNvPr id="24756" name="Rectangle 233"/>
                <p:cNvSpPr>
                  <a:spLocks noChangeArrowheads="1"/>
                </p:cNvSpPr>
                <p:nvPr/>
              </p:nvSpPr>
              <p:spPr bwMode="auto">
                <a:xfrm>
                  <a:off x="1456"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57" name="Rectangle 234"/>
                <p:cNvSpPr>
                  <a:spLocks noChangeArrowheads="1"/>
                </p:cNvSpPr>
                <p:nvPr/>
              </p:nvSpPr>
              <p:spPr bwMode="auto">
                <a:xfrm>
                  <a:off x="1428"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7" name="Group 235"/>
              <p:cNvGrpSpPr>
                <a:grpSpLocks/>
              </p:cNvGrpSpPr>
              <p:nvPr/>
            </p:nvGrpSpPr>
            <p:grpSpPr bwMode="auto">
              <a:xfrm>
                <a:off x="2380" y="3078"/>
                <a:ext cx="340" cy="262"/>
                <a:chOff x="1666" y="2821"/>
                <a:chExt cx="238" cy="403"/>
              </a:xfrm>
            </p:grpSpPr>
            <p:sp>
              <p:nvSpPr>
                <p:cNvPr id="24754" name="Rectangle 236"/>
                <p:cNvSpPr>
                  <a:spLocks noChangeArrowheads="1"/>
                </p:cNvSpPr>
                <p:nvPr/>
              </p:nvSpPr>
              <p:spPr bwMode="auto">
                <a:xfrm>
                  <a:off x="1694"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55" name="Rectangle 237"/>
                <p:cNvSpPr>
                  <a:spLocks noChangeArrowheads="1"/>
                </p:cNvSpPr>
                <p:nvPr/>
              </p:nvSpPr>
              <p:spPr bwMode="auto">
                <a:xfrm>
                  <a:off x="1666"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8" name="Group 238"/>
              <p:cNvGrpSpPr>
                <a:grpSpLocks/>
              </p:cNvGrpSpPr>
              <p:nvPr/>
            </p:nvGrpSpPr>
            <p:grpSpPr bwMode="auto">
              <a:xfrm>
                <a:off x="2720" y="3078"/>
                <a:ext cx="340" cy="262"/>
                <a:chOff x="1904" y="2821"/>
                <a:chExt cx="238" cy="403"/>
              </a:xfrm>
            </p:grpSpPr>
            <p:sp>
              <p:nvSpPr>
                <p:cNvPr id="24752" name="Rectangle 239"/>
                <p:cNvSpPr>
                  <a:spLocks noChangeArrowheads="1"/>
                </p:cNvSpPr>
                <p:nvPr/>
              </p:nvSpPr>
              <p:spPr bwMode="auto">
                <a:xfrm>
                  <a:off x="1932"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53" name="Rectangle 240"/>
                <p:cNvSpPr>
                  <a:spLocks noChangeArrowheads="1"/>
                </p:cNvSpPr>
                <p:nvPr/>
              </p:nvSpPr>
              <p:spPr bwMode="auto">
                <a:xfrm>
                  <a:off x="1904"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59" name="Group 241"/>
              <p:cNvGrpSpPr>
                <a:grpSpLocks/>
              </p:cNvGrpSpPr>
              <p:nvPr/>
            </p:nvGrpSpPr>
            <p:grpSpPr bwMode="auto">
              <a:xfrm>
                <a:off x="3060" y="3078"/>
                <a:ext cx="340" cy="262"/>
                <a:chOff x="2142" y="2821"/>
                <a:chExt cx="238" cy="403"/>
              </a:xfrm>
            </p:grpSpPr>
            <p:sp>
              <p:nvSpPr>
                <p:cNvPr id="24750" name="Rectangle 242"/>
                <p:cNvSpPr>
                  <a:spLocks noChangeArrowheads="1"/>
                </p:cNvSpPr>
                <p:nvPr/>
              </p:nvSpPr>
              <p:spPr bwMode="auto">
                <a:xfrm>
                  <a:off x="2170" y="2821"/>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51" name="Rectangle 243"/>
                <p:cNvSpPr>
                  <a:spLocks noChangeArrowheads="1"/>
                </p:cNvSpPr>
                <p:nvPr/>
              </p:nvSpPr>
              <p:spPr bwMode="auto">
                <a:xfrm>
                  <a:off x="2142" y="2821"/>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0" name="Group 244"/>
              <p:cNvGrpSpPr>
                <a:grpSpLocks/>
              </p:cNvGrpSpPr>
              <p:nvPr/>
            </p:nvGrpSpPr>
            <p:grpSpPr bwMode="auto">
              <a:xfrm>
                <a:off x="0" y="3340"/>
                <a:ext cx="340" cy="261"/>
                <a:chOff x="0" y="3224"/>
                <a:chExt cx="238" cy="403"/>
              </a:xfrm>
            </p:grpSpPr>
            <p:sp>
              <p:nvSpPr>
                <p:cNvPr id="24748" name="Rectangle 245"/>
                <p:cNvSpPr>
                  <a:spLocks noChangeArrowheads="1"/>
                </p:cNvSpPr>
                <p:nvPr/>
              </p:nvSpPr>
              <p:spPr bwMode="auto">
                <a:xfrm>
                  <a:off x="2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49" name="Rectangle 246"/>
                <p:cNvSpPr>
                  <a:spLocks noChangeArrowheads="1"/>
                </p:cNvSpPr>
                <p:nvPr/>
              </p:nvSpPr>
              <p:spPr bwMode="auto">
                <a:xfrm>
                  <a:off x="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1" name="Group 247"/>
              <p:cNvGrpSpPr>
                <a:grpSpLocks/>
              </p:cNvGrpSpPr>
              <p:nvPr/>
            </p:nvGrpSpPr>
            <p:grpSpPr bwMode="auto">
              <a:xfrm>
                <a:off x="340" y="3340"/>
                <a:ext cx="340" cy="261"/>
                <a:chOff x="238" y="3224"/>
                <a:chExt cx="238" cy="403"/>
              </a:xfrm>
            </p:grpSpPr>
            <p:sp>
              <p:nvSpPr>
                <p:cNvPr id="24746" name="Rectangle 248"/>
                <p:cNvSpPr>
                  <a:spLocks noChangeArrowheads="1"/>
                </p:cNvSpPr>
                <p:nvPr/>
              </p:nvSpPr>
              <p:spPr bwMode="auto">
                <a:xfrm>
                  <a:off x="26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47" name="Rectangle 249"/>
                <p:cNvSpPr>
                  <a:spLocks noChangeArrowheads="1"/>
                </p:cNvSpPr>
                <p:nvPr/>
              </p:nvSpPr>
              <p:spPr bwMode="auto">
                <a:xfrm>
                  <a:off x="23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2" name="Group 250"/>
              <p:cNvGrpSpPr>
                <a:grpSpLocks/>
              </p:cNvGrpSpPr>
              <p:nvPr/>
            </p:nvGrpSpPr>
            <p:grpSpPr bwMode="auto">
              <a:xfrm>
                <a:off x="680" y="3340"/>
                <a:ext cx="340" cy="261"/>
                <a:chOff x="476" y="3224"/>
                <a:chExt cx="238" cy="403"/>
              </a:xfrm>
            </p:grpSpPr>
            <p:sp>
              <p:nvSpPr>
                <p:cNvPr id="24744" name="Rectangle 251"/>
                <p:cNvSpPr>
                  <a:spLocks noChangeArrowheads="1"/>
                </p:cNvSpPr>
                <p:nvPr/>
              </p:nvSpPr>
              <p:spPr bwMode="auto">
                <a:xfrm>
                  <a:off x="50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45" name="Rectangle 252"/>
                <p:cNvSpPr>
                  <a:spLocks noChangeArrowheads="1"/>
                </p:cNvSpPr>
                <p:nvPr/>
              </p:nvSpPr>
              <p:spPr bwMode="auto">
                <a:xfrm>
                  <a:off x="47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3" name="Group 253"/>
              <p:cNvGrpSpPr>
                <a:grpSpLocks/>
              </p:cNvGrpSpPr>
              <p:nvPr/>
            </p:nvGrpSpPr>
            <p:grpSpPr bwMode="auto">
              <a:xfrm>
                <a:off x="1020" y="3340"/>
                <a:ext cx="340" cy="261"/>
                <a:chOff x="714" y="3224"/>
                <a:chExt cx="238" cy="403"/>
              </a:xfrm>
            </p:grpSpPr>
            <p:sp>
              <p:nvSpPr>
                <p:cNvPr id="24742" name="Rectangle 254"/>
                <p:cNvSpPr>
                  <a:spLocks noChangeArrowheads="1"/>
                </p:cNvSpPr>
                <p:nvPr/>
              </p:nvSpPr>
              <p:spPr bwMode="auto">
                <a:xfrm>
                  <a:off x="74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43" name="Rectangle 255"/>
                <p:cNvSpPr>
                  <a:spLocks noChangeArrowheads="1"/>
                </p:cNvSpPr>
                <p:nvPr/>
              </p:nvSpPr>
              <p:spPr bwMode="auto">
                <a:xfrm>
                  <a:off x="71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4" name="Group 256"/>
              <p:cNvGrpSpPr>
                <a:grpSpLocks/>
              </p:cNvGrpSpPr>
              <p:nvPr/>
            </p:nvGrpSpPr>
            <p:grpSpPr bwMode="auto">
              <a:xfrm>
                <a:off x="1360" y="3340"/>
                <a:ext cx="340" cy="261"/>
                <a:chOff x="952" y="3224"/>
                <a:chExt cx="238" cy="403"/>
              </a:xfrm>
            </p:grpSpPr>
            <p:sp>
              <p:nvSpPr>
                <p:cNvPr id="24740" name="Rectangle 257"/>
                <p:cNvSpPr>
                  <a:spLocks noChangeArrowheads="1"/>
                </p:cNvSpPr>
                <p:nvPr/>
              </p:nvSpPr>
              <p:spPr bwMode="auto">
                <a:xfrm>
                  <a:off x="98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41" name="Rectangle 258"/>
                <p:cNvSpPr>
                  <a:spLocks noChangeArrowheads="1"/>
                </p:cNvSpPr>
                <p:nvPr/>
              </p:nvSpPr>
              <p:spPr bwMode="auto">
                <a:xfrm>
                  <a:off x="95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5" name="Group 259"/>
              <p:cNvGrpSpPr>
                <a:grpSpLocks/>
              </p:cNvGrpSpPr>
              <p:nvPr/>
            </p:nvGrpSpPr>
            <p:grpSpPr bwMode="auto">
              <a:xfrm>
                <a:off x="1700" y="3340"/>
                <a:ext cx="340" cy="261"/>
                <a:chOff x="1190" y="3224"/>
                <a:chExt cx="238" cy="403"/>
              </a:xfrm>
            </p:grpSpPr>
            <p:sp>
              <p:nvSpPr>
                <p:cNvPr id="24738" name="Rectangle 260"/>
                <p:cNvSpPr>
                  <a:spLocks noChangeArrowheads="1"/>
                </p:cNvSpPr>
                <p:nvPr/>
              </p:nvSpPr>
              <p:spPr bwMode="auto">
                <a:xfrm>
                  <a:off x="1218"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39" name="Rectangle 261"/>
                <p:cNvSpPr>
                  <a:spLocks noChangeArrowheads="1"/>
                </p:cNvSpPr>
                <p:nvPr/>
              </p:nvSpPr>
              <p:spPr bwMode="auto">
                <a:xfrm>
                  <a:off x="1190"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6" name="Group 262"/>
              <p:cNvGrpSpPr>
                <a:grpSpLocks/>
              </p:cNvGrpSpPr>
              <p:nvPr/>
            </p:nvGrpSpPr>
            <p:grpSpPr bwMode="auto">
              <a:xfrm>
                <a:off x="2040" y="3340"/>
                <a:ext cx="340" cy="261"/>
                <a:chOff x="1428" y="3224"/>
                <a:chExt cx="238" cy="403"/>
              </a:xfrm>
            </p:grpSpPr>
            <p:sp>
              <p:nvSpPr>
                <p:cNvPr id="24736" name="Rectangle 263"/>
                <p:cNvSpPr>
                  <a:spLocks noChangeArrowheads="1"/>
                </p:cNvSpPr>
                <p:nvPr/>
              </p:nvSpPr>
              <p:spPr bwMode="auto">
                <a:xfrm>
                  <a:off x="1456"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37" name="Rectangle 264"/>
                <p:cNvSpPr>
                  <a:spLocks noChangeArrowheads="1"/>
                </p:cNvSpPr>
                <p:nvPr/>
              </p:nvSpPr>
              <p:spPr bwMode="auto">
                <a:xfrm>
                  <a:off x="1428"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7" name="Group 265"/>
              <p:cNvGrpSpPr>
                <a:grpSpLocks/>
              </p:cNvGrpSpPr>
              <p:nvPr/>
            </p:nvGrpSpPr>
            <p:grpSpPr bwMode="auto">
              <a:xfrm>
                <a:off x="2380" y="3340"/>
                <a:ext cx="340" cy="261"/>
                <a:chOff x="1666" y="3224"/>
                <a:chExt cx="238" cy="403"/>
              </a:xfrm>
            </p:grpSpPr>
            <p:sp>
              <p:nvSpPr>
                <p:cNvPr id="24734" name="Rectangle 266"/>
                <p:cNvSpPr>
                  <a:spLocks noChangeArrowheads="1"/>
                </p:cNvSpPr>
                <p:nvPr/>
              </p:nvSpPr>
              <p:spPr bwMode="auto">
                <a:xfrm>
                  <a:off x="1694"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35" name="Rectangle 267"/>
                <p:cNvSpPr>
                  <a:spLocks noChangeArrowheads="1"/>
                </p:cNvSpPr>
                <p:nvPr/>
              </p:nvSpPr>
              <p:spPr bwMode="auto">
                <a:xfrm>
                  <a:off x="1666"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8" name="Group 268"/>
              <p:cNvGrpSpPr>
                <a:grpSpLocks/>
              </p:cNvGrpSpPr>
              <p:nvPr/>
            </p:nvGrpSpPr>
            <p:grpSpPr bwMode="auto">
              <a:xfrm>
                <a:off x="2720" y="3340"/>
                <a:ext cx="340" cy="261"/>
                <a:chOff x="1904" y="3224"/>
                <a:chExt cx="238" cy="403"/>
              </a:xfrm>
            </p:grpSpPr>
            <p:sp>
              <p:nvSpPr>
                <p:cNvPr id="24732" name="Rectangle 269"/>
                <p:cNvSpPr>
                  <a:spLocks noChangeArrowheads="1"/>
                </p:cNvSpPr>
                <p:nvPr/>
              </p:nvSpPr>
              <p:spPr bwMode="auto">
                <a:xfrm>
                  <a:off x="1932"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33" name="Rectangle 270"/>
                <p:cNvSpPr>
                  <a:spLocks noChangeArrowheads="1"/>
                </p:cNvSpPr>
                <p:nvPr/>
              </p:nvSpPr>
              <p:spPr bwMode="auto">
                <a:xfrm>
                  <a:off x="1904"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69" name="Group 271"/>
              <p:cNvGrpSpPr>
                <a:grpSpLocks/>
              </p:cNvGrpSpPr>
              <p:nvPr/>
            </p:nvGrpSpPr>
            <p:grpSpPr bwMode="auto">
              <a:xfrm>
                <a:off x="3060" y="3340"/>
                <a:ext cx="340" cy="261"/>
                <a:chOff x="2142" y="3224"/>
                <a:chExt cx="238" cy="403"/>
              </a:xfrm>
            </p:grpSpPr>
            <p:sp>
              <p:nvSpPr>
                <p:cNvPr id="24730" name="Rectangle 272"/>
                <p:cNvSpPr>
                  <a:spLocks noChangeArrowheads="1"/>
                </p:cNvSpPr>
                <p:nvPr/>
              </p:nvSpPr>
              <p:spPr bwMode="auto">
                <a:xfrm>
                  <a:off x="2170" y="3224"/>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31" name="Rectangle 273"/>
                <p:cNvSpPr>
                  <a:spLocks noChangeArrowheads="1"/>
                </p:cNvSpPr>
                <p:nvPr/>
              </p:nvSpPr>
              <p:spPr bwMode="auto">
                <a:xfrm>
                  <a:off x="2142" y="3224"/>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0" name="Group 274"/>
              <p:cNvGrpSpPr>
                <a:grpSpLocks/>
              </p:cNvGrpSpPr>
              <p:nvPr/>
            </p:nvGrpSpPr>
            <p:grpSpPr bwMode="auto">
              <a:xfrm>
                <a:off x="0" y="3601"/>
                <a:ext cx="340" cy="262"/>
                <a:chOff x="0" y="3627"/>
                <a:chExt cx="238" cy="403"/>
              </a:xfrm>
            </p:grpSpPr>
            <p:sp>
              <p:nvSpPr>
                <p:cNvPr id="24728" name="Rectangle 275"/>
                <p:cNvSpPr>
                  <a:spLocks noChangeArrowheads="1"/>
                </p:cNvSpPr>
                <p:nvPr/>
              </p:nvSpPr>
              <p:spPr bwMode="auto">
                <a:xfrm>
                  <a:off x="2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29" name="Rectangle 276"/>
                <p:cNvSpPr>
                  <a:spLocks noChangeArrowheads="1"/>
                </p:cNvSpPr>
                <p:nvPr/>
              </p:nvSpPr>
              <p:spPr bwMode="auto">
                <a:xfrm>
                  <a:off x="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1" name="Group 277"/>
              <p:cNvGrpSpPr>
                <a:grpSpLocks/>
              </p:cNvGrpSpPr>
              <p:nvPr/>
            </p:nvGrpSpPr>
            <p:grpSpPr bwMode="auto">
              <a:xfrm>
                <a:off x="340" y="3601"/>
                <a:ext cx="340" cy="262"/>
                <a:chOff x="238" y="3627"/>
                <a:chExt cx="238" cy="403"/>
              </a:xfrm>
            </p:grpSpPr>
            <p:sp>
              <p:nvSpPr>
                <p:cNvPr id="24726" name="Rectangle 278"/>
                <p:cNvSpPr>
                  <a:spLocks noChangeArrowheads="1"/>
                </p:cNvSpPr>
                <p:nvPr/>
              </p:nvSpPr>
              <p:spPr bwMode="auto">
                <a:xfrm>
                  <a:off x="26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27" name="Rectangle 279"/>
                <p:cNvSpPr>
                  <a:spLocks noChangeArrowheads="1"/>
                </p:cNvSpPr>
                <p:nvPr/>
              </p:nvSpPr>
              <p:spPr bwMode="auto">
                <a:xfrm>
                  <a:off x="23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2" name="Group 280"/>
              <p:cNvGrpSpPr>
                <a:grpSpLocks/>
              </p:cNvGrpSpPr>
              <p:nvPr/>
            </p:nvGrpSpPr>
            <p:grpSpPr bwMode="auto">
              <a:xfrm>
                <a:off x="680" y="3601"/>
                <a:ext cx="340" cy="262"/>
                <a:chOff x="476" y="3627"/>
                <a:chExt cx="238" cy="403"/>
              </a:xfrm>
            </p:grpSpPr>
            <p:sp>
              <p:nvSpPr>
                <p:cNvPr id="24724" name="Rectangle 281"/>
                <p:cNvSpPr>
                  <a:spLocks noChangeArrowheads="1"/>
                </p:cNvSpPr>
                <p:nvPr/>
              </p:nvSpPr>
              <p:spPr bwMode="auto">
                <a:xfrm>
                  <a:off x="50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25" name="Rectangle 282"/>
                <p:cNvSpPr>
                  <a:spLocks noChangeArrowheads="1"/>
                </p:cNvSpPr>
                <p:nvPr/>
              </p:nvSpPr>
              <p:spPr bwMode="auto">
                <a:xfrm>
                  <a:off x="47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3" name="Group 283"/>
              <p:cNvGrpSpPr>
                <a:grpSpLocks/>
              </p:cNvGrpSpPr>
              <p:nvPr/>
            </p:nvGrpSpPr>
            <p:grpSpPr bwMode="auto">
              <a:xfrm>
                <a:off x="1056" y="2544"/>
                <a:ext cx="340" cy="262"/>
                <a:chOff x="714" y="3627"/>
                <a:chExt cx="238" cy="403"/>
              </a:xfrm>
            </p:grpSpPr>
            <p:sp>
              <p:nvSpPr>
                <p:cNvPr id="24722" name="Rectangle 284"/>
                <p:cNvSpPr>
                  <a:spLocks noChangeArrowheads="1"/>
                </p:cNvSpPr>
                <p:nvPr/>
              </p:nvSpPr>
              <p:spPr bwMode="auto">
                <a:xfrm>
                  <a:off x="74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s-MX" altLang="es-MX" sz="2000">
                      <a:ea typeface="Arial Unicode MS" panose="020B0604020202020204" pitchFamily="34" charset="-128"/>
                      <a:cs typeface="Arial Unicode MS" panose="020B0604020202020204" pitchFamily="34" charset="-128"/>
                    </a:rPr>
                    <a:t>C</a:t>
                  </a:r>
                  <a:endParaRPr lang="en-US" altLang="es-MX" sz="2000">
                    <a:ea typeface="Arial Unicode MS" panose="020B0604020202020204" pitchFamily="34" charset="-128"/>
                    <a:cs typeface="Arial Unicode MS" panose="020B0604020202020204" pitchFamily="34" charset="-128"/>
                  </a:endParaRPr>
                </a:p>
                <a:p>
                  <a:pPr algn="ctr">
                    <a:spcBef>
                      <a:spcPct val="0"/>
                    </a:spcBef>
                    <a:buFontTx/>
                    <a:buNone/>
                  </a:pPr>
                  <a:endParaRPr lang="en-US" altLang="es-MX" sz="2000"/>
                </a:p>
              </p:txBody>
            </p:sp>
            <p:sp>
              <p:nvSpPr>
                <p:cNvPr id="24723" name="Rectangle 285"/>
                <p:cNvSpPr>
                  <a:spLocks noChangeArrowheads="1"/>
                </p:cNvSpPr>
                <p:nvPr/>
              </p:nvSpPr>
              <p:spPr bwMode="auto">
                <a:xfrm>
                  <a:off x="71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4" name="Group 286"/>
              <p:cNvGrpSpPr>
                <a:grpSpLocks/>
              </p:cNvGrpSpPr>
              <p:nvPr/>
            </p:nvGrpSpPr>
            <p:grpSpPr bwMode="auto">
              <a:xfrm>
                <a:off x="1360" y="3601"/>
                <a:ext cx="340" cy="262"/>
                <a:chOff x="952" y="3627"/>
                <a:chExt cx="238" cy="403"/>
              </a:xfrm>
            </p:grpSpPr>
            <p:sp>
              <p:nvSpPr>
                <p:cNvPr id="24720" name="Rectangle 287"/>
                <p:cNvSpPr>
                  <a:spLocks noChangeArrowheads="1"/>
                </p:cNvSpPr>
                <p:nvPr/>
              </p:nvSpPr>
              <p:spPr bwMode="auto">
                <a:xfrm>
                  <a:off x="98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21" name="Rectangle 288"/>
                <p:cNvSpPr>
                  <a:spLocks noChangeArrowheads="1"/>
                </p:cNvSpPr>
                <p:nvPr/>
              </p:nvSpPr>
              <p:spPr bwMode="auto">
                <a:xfrm>
                  <a:off x="95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5" name="Group 289"/>
              <p:cNvGrpSpPr>
                <a:grpSpLocks/>
              </p:cNvGrpSpPr>
              <p:nvPr/>
            </p:nvGrpSpPr>
            <p:grpSpPr bwMode="auto">
              <a:xfrm>
                <a:off x="1700" y="3601"/>
                <a:ext cx="340" cy="262"/>
                <a:chOff x="1190" y="3627"/>
                <a:chExt cx="238" cy="403"/>
              </a:xfrm>
            </p:grpSpPr>
            <p:sp>
              <p:nvSpPr>
                <p:cNvPr id="24718" name="Rectangle 290"/>
                <p:cNvSpPr>
                  <a:spLocks noChangeArrowheads="1"/>
                </p:cNvSpPr>
                <p:nvPr/>
              </p:nvSpPr>
              <p:spPr bwMode="auto">
                <a:xfrm>
                  <a:off x="1218"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19" name="Rectangle 291"/>
                <p:cNvSpPr>
                  <a:spLocks noChangeArrowheads="1"/>
                </p:cNvSpPr>
                <p:nvPr/>
              </p:nvSpPr>
              <p:spPr bwMode="auto">
                <a:xfrm>
                  <a:off x="1190"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6" name="Group 292"/>
              <p:cNvGrpSpPr>
                <a:grpSpLocks/>
              </p:cNvGrpSpPr>
              <p:nvPr/>
            </p:nvGrpSpPr>
            <p:grpSpPr bwMode="auto">
              <a:xfrm>
                <a:off x="2040" y="3601"/>
                <a:ext cx="340" cy="262"/>
                <a:chOff x="1428" y="3627"/>
                <a:chExt cx="238" cy="403"/>
              </a:xfrm>
            </p:grpSpPr>
            <p:sp>
              <p:nvSpPr>
                <p:cNvPr id="24716" name="Rectangle 293"/>
                <p:cNvSpPr>
                  <a:spLocks noChangeArrowheads="1"/>
                </p:cNvSpPr>
                <p:nvPr/>
              </p:nvSpPr>
              <p:spPr bwMode="auto">
                <a:xfrm>
                  <a:off x="1456"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17" name="Rectangle 294"/>
                <p:cNvSpPr>
                  <a:spLocks noChangeArrowheads="1"/>
                </p:cNvSpPr>
                <p:nvPr/>
              </p:nvSpPr>
              <p:spPr bwMode="auto">
                <a:xfrm>
                  <a:off x="1428"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7" name="Group 295"/>
              <p:cNvGrpSpPr>
                <a:grpSpLocks/>
              </p:cNvGrpSpPr>
              <p:nvPr/>
            </p:nvGrpSpPr>
            <p:grpSpPr bwMode="auto">
              <a:xfrm>
                <a:off x="2380" y="3601"/>
                <a:ext cx="340" cy="262"/>
                <a:chOff x="1666" y="3627"/>
                <a:chExt cx="238" cy="403"/>
              </a:xfrm>
            </p:grpSpPr>
            <p:sp>
              <p:nvSpPr>
                <p:cNvPr id="24714" name="Rectangle 296"/>
                <p:cNvSpPr>
                  <a:spLocks noChangeArrowheads="1"/>
                </p:cNvSpPr>
                <p:nvPr/>
              </p:nvSpPr>
              <p:spPr bwMode="auto">
                <a:xfrm>
                  <a:off x="1694"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15" name="Rectangle 297"/>
                <p:cNvSpPr>
                  <a:spLocks noChangeArrowheads="1"/>
                </p:cNvSpPr>
                <p:nvPr/>
              </p:nvSpPr>
              <p:spPr bwMode="auto">
                <a:xfrm>
                  <a:off x="1666"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8" name="Group 298"/>
              <p:cNvGrpSpPr>
                <a:grpSpLocks/>
              </p:cNvGrpSpPr>
              <p:nvPr/>
            </p:nvGrpSpPr>
            <p:grpSpPr bwMode="auto">
              <a:xfrm>
                <a:off x="2720" y="3601"/>
                <a:ext cx="340" cy="262"/>
                <a:chOff x="1904" y="3627"/>
                <a:chExt cx="238" cy="403"/>
              </a:xfrm>
            </p:grpSpPr>
            <p:sp>
              <p:nvSpPr>
                <p:cNvPr id="24712" name="Rectangle 299"/>
                <p:cNvSpPr>
                  <a:spLocks noChangeArrowheads="1"/>
                </p:cNvSpPr>
                <p:nvPr/>
              </p:nvSpPr>
              <p:spPr bwMode="auto">
                <a:xfrm>
                  <a:off x="1932"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13" name="Rectangle 300"/>
                <p:cNvSpPr>
                  <a:spLocks noChangeArrowheads="1"/>
                </p:cNvSpPr>
                <p:nvPr/>
              </p:nvSpPr>
              <p:spPr bwMode="auto">
                <a:xfrm>
                  <a:off x="1904"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79" name="Group 301"/>
              <p:cNvGrpSpPr>
                <a:grpSpLocks/>
              </p:cNvGrpSpPr>
              <p:nvPr/>
            </p:nvGrpSpPr>
            <p:grpSpPr bwMode="auto">
              <a:xfrm>
                <a:off x="3060" y="3601"/>
                <a:ext cx="340" cy="262"/>
                <a:chOff x="2142" y="3627"/>
                <a:chExt cx="238" cy="403"/>
              </a:xfrm>
            </p:grpSpPr>
            <p:sp>
              <p:nvSpPr>
                <p:cNvPr id="24710" name="Rectangle 302"/>
                <p:cNvSpPr>
                  <a:spLocks noChangeArrowheads="1"/>
                </p:cNvSpPr>
                <p:nvPr/>
              </p:nvSpPr>
              <p:spPr bwMode="auto">
                <a:xfrm>
                  <a:off x="2170" y="3627"/>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11" name="Rectangle 303"/>
                <p:cNvSpPr>
                  <a:spLocks noChangeArrowheads="1"/>
                </p:cNvSpPr>
                <p:nvPr/>
              </p:nvSpPr>
              <p:spPr bwMode="auto">
                <a:xfrm>
                  <a:off x="2142" y="3627"/>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0" name="Group 304"/>
              <p:cNvGrpSpPr>
                <a:grpSpLocks/>
              </p:cNvGrpSpPr>
              <p:nvPr/>
            </p:nvGrpSpPr>
            <p:grpSpPr bwMode="auto">
              <a:xfrm>
                <a:off x="0" y="3863"/>
                <a:ext cx="340" cy="261"/>
                <a:chOff x="0" y="4030"/>
                <a:chExt cx="238" cy="403"/>
              </a:xfrm>
            </p:grpSpPr>
            <p:sp>
              <p:nvSpPr>
                <p:cNvPr id="24708" name="Rectangle 305"/>
                <p:cNvSpPr>
                  <a:spLocks noChangeArrowheads="1"/>
                </p:cNvSpPr>
                <p:nvPr/>
              </p:nvSpPr>
              <p:spPr bwMode="auto">
                <a:xfrm>
                  <a:off x="2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09" name="Rectangle 306"/>
                <p:cNvSpPr>
                  <a:spLocks noChangeArrowheads="1"/>
                </p:cNvSpPr>
                <p:nvPr/>
              </p:nvSpPr>
              <p:spPr bwMode="auto">
                <a:xfrm>
                  <a:off x="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1" name="Group 307"/>
              <p:cNvGrpSpPr>
                <a:grpSpLocks/>
              </p:cNvGrpSpPr>
              <p:nvPr/>
            </p:nvGrpSpPr>
            <p:grpSpPr bwMode="auto">
              <a:xfrm>
                <a:off x="340" y="3863"/>
                <a:ext cx="340" cy="261"/>
                <a:chOff x="238" y="4030"/>
                <a:chExt cx="238" cy="403"/>
              </a:xfrm>
            </p:grpSpPr>
            <p:sp>
              <p:nvSpPr>
                <p:cNvPr id="24706" name="Rectangle 308"/>
                <p:cNvSpPr>
                  <a:spLocks noChangeArrowheads="1"/>
                </p:cNvSpPr>
                <p:nvPr/>
              </p:nvSpPr>
              <p:spPr bwMode="auto">
                <a:xfrm>
                  <a:off x="26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07" name="Rectangle 309"/>
                <p:cNvSpPr>
                  <a:spLocks noChangeArrowheads="1"/>
                </p:cNvSpPr>
                <p:nvPr/>
              </p:nvSpPr>
              <p:spPr bwMode="auto">
                <a:xfrm>
                  <a:off x="23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2" name="Group 310"/>
              <p:cNvGrpSpPr>
                <a:grpSpLocks/>
              </p:cNvGrpSpPr>
              <p:nvPr/>
            </p:nvGrpSpPr>
            <p:grpSpPr bwMode="auto">
              <a:xfrm>
                <a:off x="680" y="3863"/>
                <a:ext cx="340" cy="261"/>
                <a:chOff x="476" y="4030"/>
                <a:chExt cx="238" cy="403"/>
              </a:xfrm>
            </p:grpSpPr>
            <p:sp>
              <p:nvSpPr>
                <p:cNvPr id="24704" name="Rectangle 311"/>
                <p:cNvSpPr>
                  <a:spLocks noChangeArrowheads="1"/>
                </p:cNvSpPr>
                <p:nvPr/>
              </p:nvSpPr>
              <p:spPr bwMode="auto">
                <a:xfrm>
                  <a:off x="50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05" name="Rectangle 312"/>
                <p:cNvSpPr>
                  <a:spLocks noChangeArrowheads="1"/>
                </p:cNvSpPr>
                <p:nvPr/>
              </p:nvSpPr>
              <p:spPr bwMode="auto">
                <a:xfrm>
                  <a:off x="47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3" name="Group 313"/>
              <p:cNvGrpSpPr>
                <a:grpSpLocks/>
              </p:cNvGrpSpPr>
              <p:nvPr/>
            </p:nvGrpSpPr>
            <p:grpSpPr bwMode="auto">
              <a:xfrm>
                <a:off x="1020" y="3863"/>
                <a:ext cx="340" cy="261"/>
                <a:chOff x="714" y="4030"/>
                <a:chExt cx="238" cy="403"/>
              </a:xfrm>
            </p:grpSpPr>
            <p:sp>
              <p:nvSpPr>
                <p:cNvPr id="24702" name="Rectangle 314"/>
                <p:cNvSpPr>
                  <a:spLocks noChangeArrowheads="1"/>
                </p:cNvSpPr>
                <p:nvPr/>
              </p:nvSpPr>
              <p:spPr bwMode="auto">
                <a:xfrm>
                  <a:off x="74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03" name="Rectangle 315"/>
                <p:cNvSpPr>
                  <a:spLocks noChangeArrowheads="1"/>
                </p:cNvSpPr>
                <p:nvPr/>
              </p:nvSpPr>
              <p:spPr bwMode="auto">
                <a:xfrm>
                  <a:off x="71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4" name="Group 316"/>
              <p:cNvGrpSpPr>
                <a:grpSpLocks/>
              </p:cNvGrpSpPr>
              <p:nvPr/>
            </p:nvGrpSpPr>
            <p:grpSpPr bwMode="auto">
              <a:xfrm>
                <a:off x="1360" y="3863"/>
                <a:ext cx="340" cy="261"/>
                <a:chOff x="952" y="4030"/>
                <a:chExt cx="238" cy="403"/>
              </a:xfrm>
            </p:grpSpPr>
            <p:sp>
              <p:nvSpPr>
                <p:cNvPr id="24700" name="Rectangle 317"/>
                <p:cNvSpPr>
                  <a:spLocks noChangeArrowheads="1"/>
                </p:cNvSpPr>
                <p:nvPr/>
              </p:nvSpPr>
              <p:spPr bwMode="auto">
                <a:xfrm>
                  <a:off x="98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701" name="Rectangle 318"/>
                <p:cNvSpPr>
                  <a:spLocks noChangeArrowheads="1"/>
                </p:cNvSpPr>
                <p:nvPr/>
              </p:nvSpPr>
              <p:spPr bwMode="auto">
                <a:xfrm>
                  <a:off x="95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5" name="Group 319"/>
              <p:cNvGrpSpPr>
                <a:grpSpLocks/>
              </p:cNvGrpSpPr>
              <p:nvPr/>
            </p:nvGrpSpPr>
            <p:grpSpPr bwMode="auto">
              <a:xfrm>
                <a:off x="1700" y="3863"/>
                <a:ext cx="340" cy="261"/>
                <a:chOff x="1190" y="4030"/>
                <a:chExt cx="238" cy="403"/>
              </a:xfrm>
            </p:grpSpPr>
            <p:sp>
              <p:nvSpPr>
                <p:cNvPr id="24698" name="Rectangle 320"/>
                <p:cNvSpPr>
                  <a:spLocks noChangeArrowheads="1"/>
                </p:cNvSpPr>
                <p:nvPr/>
              </p:nvSpPr>
              <p:spPr bwMode="auto">
                <a:xfrm>
                  <a:off x="1218"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699" name="Rectangle 321"/>
                <p:cNvSpPr>
                  <a:spLocks noChangeArrowheads="1"/>
                </p:cNvSpPr>
                <p:nvPr/>
              </p:nvSpPr>
              <p:spPr bwMode="auto">
                <a:xfrm>
                  <a:off x="1190"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6" name="Group 322"/>
              <p:cNvGrpSpPr>
                <a:grpSpLocks/>
              </p:cNvGrpSpPr>
              <p:nvPr/>
            </p:nvGrpSpPr>
            <p:grpSpPr bwMode="auto">
              <a:xfrm>
                <a:off x="2040" y="3863"/>
                <a:ext cx="340" cy="261"/>
                <a:chOff x="1428" y="4030"/>
                <a:chExt cx="238" cy="403"/>
              </a:xfrm>
            </p:grpSpPr>
            <p:sp>
              <p:nvSpPr>
                <p:cNvPr id="24696" name="Rectangle 323"/>
                <p:cNvSpPr>
                  <a:spLocks noChangeArrowheads="1"/>
                </p:cNvSpPr>
                <p:nvPr/>
              </p:nvSpPr>
              <p:spPr bwMode="auto">
                <a:xfrm>
                  <a:off x="1456"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697" name="Rectangle 324"/>
                <p:cNvSpPr>
                  <a:spLocks noChangeArrowheads="1"/>
                </p:cNvSpPr>
                <p:nvPr/>
              </p:nvSpPr>
              <p:spPr bwMode="auto">
                <a:xfrm>
                  <a:off x="1428"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7" name="Group 325"/>
              <p:cNvGrpSpPr>
                <a:grpSpLocks/>
              </p:cNvGrpSpPr>
              <p:nvPr/>
            </p:nvGrpSpPr>
            <p:grpSpPr bwMode="auto">
              <a:xfrm>
                <a:off x="2380" y="3863"/>
                <a:ext cx="340" cy="261"/>
                <a:chOff x="1666" y="4030"/>
                <a:chExt cx="238" cy="403"/>
              </a:xfrm>
            </p:grpSpPr>
            <p:sp>
              <p:nvSpPr>
                <p:cNvPr id="24694" name="Rectangle 326"/>
                <p:cNvSpPr>
                  <a:spLocks noChangeArrowheads="1"/>
                </p:cNvSpPr>
                <p:nvPr/>
              </p:nvSpPr>
              <p:spPr bwMode="auto">
                <a:xfrm>
                  <a:off x="1694"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695" name="Rectangle 327"/>
                <p:cNvSpPr>
                  <a:spLocks noChangeArrowheads="1"/>
                </p:cNvSpPr>
                <p:nvPr/>
              </p:nvSpPr>
              <p:spPr bwMode="auto">
                <a:xfrm>
                  <a:off x="1666"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8" name="Group 328"/>
              <p:cNvGrpSpPr>
                <a:grpSpLocks/>
              </p:cNvGrpSpPr>
              <p:nvPr/>
            </p:nvGrpSpPr>
            <p:grpSpPr bwMode="auto">
              <a:xfrm>
                <a:off x="2720" y="3863"/>
                <a:ext cx="340" cy="261"/>
                <a:chOff x="1904" y="4030"/>
                <a:chExt cx="238" cy="403"/>
              </a:xfrm>
            </p:grpSpPr>
            <p:sp>
              <p:nvSpPr>
                <p:cNvPr id="24692" name="Rectangle 329"/>
                <p:cNvSpPr>
                  <a:spLocks noChangeArrowheads="1"/>
                </p:cNvSpPr>
                <p:nvPr/>
              </p:nvSpPr>
              <p:spPr bwMode="auto">
                <a:xfrm>
                  <a:off x="1932"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693" name="Rectangle 330"/>
                <p:cNvSpPr>
                  <a:spLocks noChangeArrowheads="1"/>
                </p:cNvSpPr>
                <p:nvPr/>
              </p:nvSpPr>
              <p:spPr bwMode="auto">
                <a:xfrm>
                  <a:off x="1904"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nvGrpSpPr>
              <p:cNvPr id="24689" name="Group 331"/>
              <p:cNvGrpSpPr>
                <a:grpSpLocks/>
              </p:cNvGrpSpPr>
              <p:nvPr/>
            </p:nvGrpSpPr>
            <p:grpSpPr bwMode="auto">
              <a:xfrm>
                <a:off x="3060" y="3863"/>
                <a:ext cx="340" cy="261"/>
                <a:chOff x="2142" y="4030"/>
                <a:chExt cx="238" cy="403"/>
              </a:xfrm>
            </p:grpSpPr>
            <p:sp>
              <p:nvSpPr>
                <p:cNvPr id="24690" name="Rectangle 332"/>
                <p:cNvSpPr>
                  <a:spLocks noChangeArrowheads="1"/>
                </p:cNvSpPr>
                <p:nvPr/>
              </p:nvSpPr>
              <p:spPr bwMode="auto">
                <a:xfrm>
                  <a:off x="2170" y="4030"/>
                  <a:ext cx="182"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s-MX" sz="1200">
                      <a:ea typeface="Arial Unicode MS" panose="020B0604020202020204" pitchFamily="34" charset="-128"/>
                      <a:cs typeface="Arial Unicode MS" panose="020B0604020202020204" pitchFamily="34" charset="-128"/>
                    </a:rPr>
                    <a:t> </a:t>
                  </a:r>
                </a:p>
                <a:p>
                  <a:pPr algn="ctr">
                    <a:spcBef>
                      <a:spcPct val="0"/>
                    </a:spcBef>
                    <a:buFontTx/>
                    <a:buNone/>
                  </a:pPr>
                  <a:endParaRPr lang="en-US" altLang="es-MX" sz="2400"/>
                </a:p>
              </p:txBody>
            </p:sp>
            <p:sp>
              <p:nvSpPr>
                <p:cNvPr id="24691" name="Rectangle 333"/>
                <p:cNvSpPr>
                  <a:spLocks noChangeArrowheads="1"/>
                </p:cNvSpPr>
                <p:nvPr/>
              </p:nvSpPr>
              <p:spPr bwMode="auto">
                <a:xfrm>
                  <a:off x="2142" y="4030"/>
                  <a:ext cx="238"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grpSp>
        <p:sp>
          <p:nvSpPr>
            <p:cNvPr id="24582" name="Rectangle 334"/>
            <p:cNvSpPr>
              <a:spLocks noChangeArrowheads="1"/>
            </p:cNvSpPr>
            <p:nvPr/>
          </p:nvSpPr>
          <p:spPr bwMode="auto">
            <a:xfrm>
              <a:off x="0" y="1248"/>
              <a:ext cx="3408" cy="2880"/>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s-MX" altLang="es-MX" sz="2400"/>
            </a:p>
          </p:txBody>
        </p:sp>
      </p:grpSp>
      <p:sp>
        <p:nvSpPr>
          <p:cNvPr id="24579" name="Rectangle 336"/>
          <p:cNvSpPr>
            <a:spLocks noChangeArrowheads="1"/>
          </p:cNvSpPr>
          <p:nvPr/>
        </p:nvSpPr>
        <p:spPr bwMode="auto">
          <a:xfrm>
            <a:off x="152400" y="228600"/>
            <a:ext cx="87630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600"/>
              <a:t>Cuando 2 bichos se encuentran 6 veces empiezan a andar juntos y cuando se encuentran con otros bichos ya no incrementan sus contadores</a:t>
            </a:r>
            <a:r>
              <a:rPr lang="es-ES" altLang="es-MX" sz="2400"/>
              <a:t> </a:t>
            </a:r>
            <a:endParaRPr lang="en-US" altLang="es-MX" sz="2400"/>
          </a:p>
        </p:txBody>
      </p:sp>
      <p:sp>
        <p:nvSpPr>
          <p:cNvPr id="24580" name="Rectangle 339"/>
          <p:cNvSpPr>
            <a:spLocks noChangeArrowheads="1"/>
          </p:cNvSpPr>
          <p:nvPr/>
        </p:nvSpPr>
        <p:spPr bwMode="auto">
          <a:xfrm>
            <a:off x="6019800" y="2743200"/>
            <a:ext cx="26670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s-MX" altLang="es-MX" sz="2400">
                <a:ea typeface="Arial Unicode MS" panose="020B0604020202020204" pitchFamily="34" charset="-128"/>
                <a:cs typeface="Arial Unicode MS" panose="020B0604020202020204" pitchFamily="34" charset="-128"/>
              </a:rPr>
              <a:t>     A   B   C   D   E </a:t>
            </a:r>
            <a:endParaRPr lang="en-U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A   0   2    0   3    0</a:t>
            </a:r>
            <a:endParaRPr lang="en-U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B   2   0    1   1    1</a:t>
            </a:r>
            <a:endParaRPr lang="en-U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C   0  1    0    0    6</a:t>
            </a:r>
            <a:endParaRPr lang="en-U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D   3  1    0    0    3</a:t>
            </a:r>
            <a:endParaRPr lang="en-US" altLang="es-MX" sz="2400">
              <a:ea typeface="Arial Unicode MS" panose="020B0604020202020204" pitchFamily="34" charset="-128"/>
              <a:cs typeface="Arial Unicode MS" panose="020B0604020202020204" pitchFamily="34" charset="-128"/>
            </a:endParaRPr>
          </a:p>
          <a:p>
            <a:pPr>
              <a:spcBef>
                <a:spcPct val="0"/>
              </a:spcBef>
              <a:buFontTx/>
              <a:buNone/>
            </a:pPr>
            <a:r>
              <a:rPr lang="es-MX" altLang="es-MX" sz="2400">
                <a:ea typeface="Arial Unicode MS" panose="020B0604020202020204" pitchFamily="34" charset="-128"/>
                <a:cs typeface="Arial Unicode MS" panose="020B0604020202020204" pitchFamily="34" charset="-128"/>
              </a:rPr>
              <a:t>E   0  1    6    3    0</a:t>
            </a:r>
            <a:endParaRPr lang="en-US" altLang="es-MX" sz="2400"/>
          </a:p>
        </p:txBody>
      </p:sp>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30</a:t>
            </a:fld>
            <a:endParaRPr lang="es-ES" altLang="es-MX"/>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28600" y="304800"/>
            <a:ext cx="8686800" cy="6172200"/>
          </a:xfrm>
        </p:spPr>
        <p:txBody>
          <a:bodyPr/>
          <a:lstStyle/>
          <a:p>
            <a:pPr eaLnBrk="1" hangingPunct="1"/>
            <a:r>
              <a:rPr lang="es-MX" altLang="es-MX" sz="3200">
                <a:ea typeface="Arial Unicode MS" panose="020B0604020202020204" pitchFamily="34" charset="-128"/>
                <a:cs typeface="Arial Unicode MS" panose="020B0604020202020204" pitchFamily="34" charset="-128"/>
              </a:rPr>
              <a:t>A partir del ejemplo anterior se puede desarrollar una gran cantidad de sistemas afectivos</a:t>
            </a:r>
            <a:br>
              <a:rPr lang="es-ES" altLang="es-MX" sz="32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 </a:t>
            </a:r>
            <a:br>
              <a:rPr lang="es-ES" altLang="es-MX" sz="32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Por ejemplo a cada bicho se le puede asociar un conjunto de variables que indican características como sexo y edad </a:t>
            </a:r>
            <a:br>
              <a:rPr lang="es-MX" altLang="es-MX" sz="3200">
                <a:ea typeface="Arial Unicode MS" panose="020B0604020202020204" pitchFamily="34" charset="-128"/>
                <a:cs typeface="Arial Unicode MS" panose="020B0604020202020204" pitchFamily="34" charset="-128"/>
              </a:rPr>
            </a:br>
            <a:br>
              <a:rPr lang="es-MX" altLang="es-MX" sz="20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y establecer que los bichos se van ha atraer cuando sean de sexo diferentes y de edades parecidas,</a:t>
            </a:r>
            <a:br>
              <a:rPr lang="es-MX" altLang="es-MX" sz="3200">
                <a:ea typeface="Arial Unicode MS" panose="020B0604020202020204" pitchFamily="34" charset="-128"/>
                <a:cs typeface="Arial Unicode MS" panose="020B0604020202020204" pitchFamily="34" charset="-128"/>
              </a:rPr>
            </a:br>
            <a:br>
              <a:rPr lang="es-MX" altLang="es-MX" sz="20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con lo cual el contador de la matriz solo se incrementaría cuando se encuentren dos bichos de sexos diferentes y edades parecidas</a:t>
            </a:r>
            <a:endParaRPr lang="es-ES" altLang="es-MX" sz="32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31</a:t>
            </a:fld>
            <a:endParaRPr lang="es-ES" altLang="es-MX"/>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28600" y="0"/>
            <a:ext cx="8763000" cy="6858000"/>
          </a:xfrm>
        </p:spPr>
        <p:txBody>
          <a:bodyPr/>
          <a:lstStyle/>
          <a:p>
            <a:pPr eaLnBrk="1" hangingPunct="1"/>
            <a:r>
              <a:rPr lang="es-MX" altLang="es-MX" sz="3200">
                <a:ea typeface="Arial Unicode MS" panose="020B0604020202020204" pitchFamily="34" charset="-128"/>
                <a:cs typeface="Arial Unicode MS" panose="020B0604020202020204" pitchFamily="34" charset="-128"/>
              </a:rPr>
              <a:t>Otro ejemplo es cuando </a:t>
            </a:r>
            <a:br>
              <a:rPr lang="es-MX" altLang="es-MX" sz="32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a cada bicho se le asocia un vector de características (sexo, edad, estatura, color de piel, grado de estudios, etc.) </a:t>
            </a:r>
            <a:br>
              <a:rPr lang="es-MX" altLang="es-MX" sz="32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y otro vector de atracción donde se indique cosas que le atraen o repelen, como por ejemplo, sexo y rango de edad de  los bichos que le atraen, rango de estatura, color de pie, etc., o color de piel que no le gusta, etc.</a:t>
            </a:r>
            <a:br>
              <a:rPr lang="es-MX" altLang="es-MX" sz="3200">
                <a:ea typeface="Arial Unicode MS" panose="020B0604020202020204" pitchFamily="34" charset="-128"/>
                <a:cs typeface="Arial Unicode MS" panose="020B0604020202020204" pitchFamily="34" charset="-128"/>
              </a:rPr>
            </a:br>
            <a:br>
              <a:rPr lang="es-MX" altLang="es-MX" sz="1400">
                <a:ea typeface="Arial Unicode MS" panose="020B0604020202020204" pitchFamily="34" charset="-128"/>
                <a:cs typeface="Arial Unicode MS" panose="020B0604020202020204" pitchFamily="34" charset="-128"/>
              </a:rPr>
            </a:br>
            <a:r>
              <a:rPr lang="es-MX" altLang="es-MX" sz="3200">
                <a:ea typeface="Arial Unicode MS" panose="020B0604020202020204" pitchFamily="34" charset="-128"/>
                <a:cs typeface="Arial Unicode MS" panose="020B0604020202020204" pitchFamily="34" charset="-128"/>
              </a:rPr>
              <a:t>las cosas que atraen incrementan el valor del contador y las que repelen decrementan el contado, con lo cual se pueden llegar a tener valores negativos</a:t>
            </a:r>
            <a:endParaRPr lang="es-ES" altLang="es-MX" sz="32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32</a:t>
            </a:fld>
            <a:endParaRPr lang="es-ES" altLang="es-MX"/>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28600" y="228600"/>
            <a:ext cx="8610600" cy="6400800"/>
          </a:xfrm>
        </p:spPr>
        <p:txBody>
          <a:bodyPr/>
          <a:lstStyle/>
          <a:p>
            <a:pPr eaLnBrk="1" hangingPunct="1"/>
            <a:r>
              <a:rPr lang="es-MX" altLang="es-MX" sz="2000">
                <a:ea typeface="Arial Unicode MS" panose="020B0604020202020204" pitchFamily="34" charset="-128"/>
                <a:cs typeface="Arial Unicode MS" panose="020B0604020202020204" pitchFamily="34" charset="-128"/>
              </a:rPr>
              <a:t>Otro ejemplo es cuando </a:t>
            </a:r>
            <a:br>
              <a:rPr lang="es-MX" altLang="es-MX" sz="2000">
                <a:ea typeface="Arial Unicode MS" panose="020B0604020202020204" pitchFamily="34" charset="-128"/>
                <a:cs typeface="Arial Unicode MS" panose="020B0604020202020204" pitchFamily="34" charset="-128"/>
              </a:rPr>
            </a:br>
            <a:r>
              <a:rPr lang="es-MX" altLang="es-MX" sz="2000">
                <a:ea typeface="Arial Unicode MS" panose="020B0604020202020204" pitchFamily="34" charset="-128"/>
                <a:cs typeface="Arial Unicode MS" panose="020B0604020202020204" pitchFamily="34" charset="-128"/>
              </a:rPr>
              <a:t>a cada bicho se le asocia un vector de características (sexo, edad, estatura, color de piel, grado de estudios, etc.) </a:t>
            </a:r>
            <a:br>
              <a:rPr lang="es-MX" altLang="es-MX" sz="2000">
                <a:ea typeface="Arial Unicode MS" panose="020B0604020202020204" pitchFamily="34" charset="-128"/>
                <a:cs typeface="Arial Unicode MS" panose="020B0604020202020204" pitchFamily="34" charset="-128"/>
              </a:rPr>
            </a:br>
            <a:r>
              <a:rPr lang="es-MX" altLang="es-MX" sz="2000">
                <a:ea typeface="Arial Unicode MS" panose="020B0604020202020204" pitchFamily="34" charset="-128"/>
                <a:cs typeface="Arial Unicode MS" panose="020B0604020202020204" pitchFamily="34" charset="-128"/>
              </a:rPr>
              <a:t>y otro vector de atracción donde se indique cosas que le atraen o repelen, como por ejemplo, sexo y rango de edad de  los bichos que le atraen, rango de estatura, color de pie, etc., o color de piel que no le gusta, etc.</a:t>
            </a:r>
            <a:br>
              <a:rPr lang="es-MX" altLang="es-MX" sz="2000">
                <a:ea typeface="Arial Unicode MS" panose="020B0604020202020204" pitchFamily="34" charset="-128"/>
                <a:cs typeface="Arial Unicode MS" panose="020B0604020202020204" pitchFamily="34" charset="-128"/>
              </a:rPr>
            </a:br>
            <a:br>
              <a:rPr lang="es-MX" altLang="es-MX" sz="2000">
                <a:ea typeface="Arial Unicode MS" panose="020B0604020202020204" pitchFamily="34" charset="-128"/>
                <a:cs typeface="Arial Unicode MS" panose="020B0604020202020204" pitchFamily="34" charset="-128"/>
              </a:rPr>
            </a:br>
            <a:r>
              <a:rPr lang="es-MX" altLang="es-MX" sz="2000">
                <a:ea typeface="Arial Unicode MS" panose="020B0604020202020204" pitchFamily="34" charset="-128"/>
                <a:cs typeface="Arial Unicode MS" panose="020B0604020202020204" pitchFamily="34" charset="-128"/>
              </a:rPr>
              <a:t>las cosas que atraen incrementan el valor del contador y las que repelen decrementan el contado, con lo cual se pueden llegar a tener valores negativos</a:t>
            </a:r>
            <a:r>
              <a:rPr lang="es-ES" altLang="es-MX" sz="2400">
                <a:ea typeface="Arial Unicode MS" panose="020B0604020202020204" pitchFamily="34" charset="-128"/>
                <a:cs typeface="Arial Unicode MS" panose="020B0604020202020204" pitchFamily="34" charset="-128"/>
              </a:rPr>
              <a:t> </a:t>
            </a:r>
            <a:br>
              <a:rPr lang="es-MX" altLang="es-MX" sz="2400">
                <a:ea typeface="Arial Unicode MS" panose="020B0604020202020204" pitchFamily="34" charset="-128"/>
                <a:cs typeface="Arial Unicode MS" panose="020B0604020202020204" pitchFamily="34" charset="-128"/>
              </a:rPr>
            </a:br>
            <a:r>
              <a:rPr lang="es-MX" altLang="es-MX" sz="1200">
                <a:ea typeface="Arial Unicode MS" panose="020B0604020202020204" pitchFamily="34" charset="-128"/>
                <a:cs typeface="Arial Unicode MS" panose="020B0604020202020204" pitchFamily="34" charset="-128"/>
              </a:rPr>
              <a:t> </a:t>
            </a:r>
            <a:br>
              <a:rPr lang="es-ES" altLang="es-MX" sz="12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Cuando se desarrollan universos de este tipo se dan situaciones interesantes, </a:t>
            </a:r>
            <a:br>
              <a:rPr lang="es-MX" altLang="es-MX" sz="26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si se encuentra un bicho X  con otro bicho Y es posible que X se vea atraído por Y, pero Y se sienta repelido por X, con lo que los valores de la matriz ya no son simétricos,</a:t>
            </a:r>
            <a:br>
              <a:rPr lang="es-MX" altLang="es-MX" sz="2600">
                <a:ea typeface="Arial Unicode MS" panose="020B0604020202020204" pitchFamily="34" charset="-128"/>
                <a:cs typeface="Arial Unicode MS" panose="020B0604020202020204" pitchFamily="34" charset="-128"/>
              </a:rPr>
            </a:br>
            <a:r>
              <a:rPr lang="es-MX" altLang="es-MX" sz="1800">
                <a:ea typeface="Arial Unicode MS" panose="020B0604020202020204" pitchFamily="34" charset="-128"/>
                <a:cs typeface="Arial Unicode MS" panose="020B0604020202020204" pitchFamily="34" charset="-128"/>
              </a:rPr>
              <a:t> </a:t>
            </a:r>
            <a:br>
              <a:rPr lang="es-MX" altLang="es-MX" sz="1800">
                <a:ea typeface="Arial Unicode MS" panose="020B0604020202020204" pitchFamily="34" charset="-128"/>
                <a:cs typeface="Arial Unicode MS" panose="020B0604020202020204" pitchFamily="34" charset="-128"/>
              </a:rPr>
            </a:br>
            <a:r>
              <a:rPr lang="es-MX" altLang="es-MX" sz="2600">
                <a:ea typeface="Arial Unicode MS" panose="020B0604020202020204" pitchFamily="34" charset="-128"/>
                <a:cs typeface="Arial Unicode MS" panose="020B0604020202020204" pitchFamily="34" charset="-128"/>
              </a:rPr>
              <a:t>y se pueden dar situaciones tipo amor odio o de múltiples bichos atraídos hacia un bicho en particular, etc.</a:t>
            </a:r>
            <a:endParaRPr lang="es-ES" altLang="es-MX" sz="260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33</a:t>
            </a:fld>
            <a:endParaRPr lang="es-ES" altLang="es-MX"/>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6220" y="764704"/>
            <a:ext cx="9144000" cy="3063852"/>
          </a:xfrm>
          <a:prstGeom prst="rect">
            <a:avLst/>
          </a:prstGeom>
        </p:spPr>
        <p:txBody>
          <a:bodyPr wrap="square">
            <a:spAutoFit/>
          </a:bodyPr>
          <a:lstStyle/>
          <a:p>
            <a:pPr>
              <a:lnSpc>
                <a:spcPct val="107000"/>
              </a:lnSpc>
              <a:spcAft>
                <a:spcPts val="800"/>
              </a:spcAft>
            </a:pPr>
            <a:r>
              <a:rPr lang="es-ES" sz="6000" dirty="0">
                <a:latin typeface="Calibri" panose="020F0502020204030204" pitchFamily="34" charset="0"/>
                <a:ea typeface="Times New Roman" panose="02020603050405020304" pitchFamily="18" charset="0"/>
              </a:rPr>
              <a:t>Matrices Evolutivas Afectivas</a:t>
            </a:r>
          </a:p>
          <a:p>
            <a:pPr>
              <a:lnSpc>
                <a:spcPct val="107000"/>
              </a:lnSpc>
              <a:spcAft>
                <a:spcPts val="800"/>
              </a:spcAft>
            </a:pPr>
            <a:endParaRPr lang="es-ES" sz="3600" dirty="0">
              <a:latin typeface="Calibri" panose="020F0502020204030204" pitchFamily="34" charset="0"/>
              <a:ea typeface="Times New Roman" panose="02020603050405020304" pitchFamily="18" charset="0"/>
            </a:endParaRPr>
          </a:p>
          <a:p>
            <a:pPr>
              <a:lnSpc>
                <a:spcPct val="107000"/>
              </a:lnSpc>
              <a:spcAft>
                <a:spcPts val="800"/>
              </a:spcAft>
            </a:pPr>
            <a:r>
              <a:rPr lang="es-ES" sz="3600" dirty="0">
                <a:latin typeface="Calibri" panose="020F0502020204030204" pitchFamily="34" charset="0"/>
                <a:ea typeface="Times New Roman" panose="02020603050405020304" pitchFamily="18" charset="0"/>
              </a:rPr>
              <a:t>Sentimientos, comportamiento mediante matrices evolutivas</a:t>
            </a:r>
            <a:endParaRPr lang="es-MX" sz="3600" dirty="0">
              <a:latin typeface="Calibri" panose="020F0502020204030204" pitchFamily="34" charset="0"/>
              <a:ea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a:defRPr/>
            </a:pPr>
            <a:fld id="{AD7E9039-F061-46C2-908A-0507DAB3DC6C}" type="slidenum">
              <a:rPr lang="en-US" altLang="es-MX" smtClean="0"/>
              <a:pPr>
                <a:defRPr/>
              </a:pPr>
              <a:t>34</a:t>
            </a:fld>
            <a:endParaRPr lang="en-US" altLang="es-MX"/>
          </a:p>
        </p:txBody>
      </p:sp>
    </p:spTree>
    <p:extLst>
      <p:ext uri="{BB962C8B-B14F-4D97-AF65-F5344CB8AC3E}">
        <p14:creationId xmlns:p14="http://schemas.microsoft.com/office/powerpoint/2010/main" val="3005603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3106733"/>
            <a:ext cx="9144000" cy="3628750"/>
          </a:xfrm>
          <a:prstGeom prst="rect">
            <a:avLst/>
          </a:prstGeom>
        </p:spPr>
        <p:txBody>
          <a:bodyPr wrap="square">
            <a:spAutoFit/>
          </a:bodyPr>
          <a:lstStyle/>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Automatic Music Composition with Simple Probabilistic Generative Grammars.</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Alexander </a:t>
            </a:r>
            <a:r>
              <a:rPr kumimoji="0" lang="es-MX"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Gelbukh</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Hiram Calvo, and Fernando Galindo Soria, </a:t>
            </a:r>
            <a:r>
              <a:rPr kumimoji="0" lang="es-MX" sz="1800" b="0"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Polibits</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(44) 2011</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http://www.scielo.org.mx/pdf/poli/n44/n44a10.pdf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3"/>
              </a:rPr>
              <a:t>http://www.scielo.org.mx/scielo.php?script=sci_arttext&amp;pid=S1870-90442011000200010</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 “Modelo Generativo de Composición Melódica con Expresividad”</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Tesis para obtener el Grado de Doctor en Ciencias de la Computación, Laboratorio de Procesamiento de Lenguaje Natural, Centro de Investigación en Computación </a:t>
            </a:r>
            <a:r>
              <a:rPr kumimoji="0" lang="es-MX"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CIC</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Instituto Politécnico Nacional </a:t>
            </a:r>
            <a:r>
              <a:rPr kumimoji="0" lang="es-MX" sz="1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IPN</a:t>
            </a:r>
            <a:r>
              <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México, Mayo del 2012</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7000"/>
              </a:lnSpc>
              <a:spcBef>
                <a:spcPct val="0"/>
              </a:spcBef>
              <a:spcAft>
                <a:spcPts val="0"/>
              </a:spcAft>
              <a:buClrTx/>
              <a:buSzTx/>
              <a:buFontTx/>
              <a:buNone/>
              <a:tabLst/>
              <a:defRPr/>
            </a:pPr>
            <a:r>
              <a:rPr kumimoji="0" lang="es-MX" sz="1800" b="0" i="0" u="sng"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4"/>
              </a:rPr>
              <a:t>http://www.fgalindosoria.com/informaticos/investigadores/Itztli_(Horacio_Alberto)_Garcia_Salas/PhD/Horacio_Alberto_Garcia_Salas_PhD.pdf</a:t>
            </a:r>
            <a:endParaRPr kumimoji="0" lang="es-MX" sz="1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161764" y="0"/>
            <a:ext cx="8982236" cy="1804725"/>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Toma música de la red, construye la imagen de la realidad mediante matrices evolutivas y genera nuevas melodías</a:t>
            </a:r>
          </a:p>
        </p:txBody>
      </p:sp>
      <p:sp>
        <p:nvSpPr>
          <p:cNvPr id="5" name="Rectángulo 4"/>
          <p:cNvSpPr/>
          <p:nvPr/>
        </p:nvSpPr>
        <p:spPr>
          <a:xfrm>
            <a:off x="161764" y="2265748"/>
            <a:ext cx="8820472" cy="875368"/>
          </a:xfrm>
          <a:prstGeom prst="rect">
            <a:avLst/>
          </a:prstGeom>
        </p:spPr>
        <p:txBody>
          <a:bodyPr wrap="square">
            <a:spAutoFit/>
          </a:bodyPr>
          <a:lstStyle/>
          <a:p>
            <a:pPr marL="0" marR="0" lvl="0" indent="0" algn="l" defTabSz="914400" rtl="0" eaLnBrk="0" fontAlgn="base" latinLnBrk="0" hangingPunct="0">
              <a:lnSpc>
                <a:spcPct val="106000"/>
              </a:lnSpc>
              <a:spcBef>
                <a:spcPct val="0"/>
              </a:spcBef>
              <a:spcAft>
                <a:spcPts val="0"/>
              </a:spcAft>
              <a:buClrTx/>
              <a:buSzTx/>
              <a:buFontTx/>
              <a:buNone/>
              <a:tabLst/>
              <a:defRPr/>
            </a:pP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Utiliza matrices evolutivas estocásticas para representar la imagen de la realidad</a:t>
            </a: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95783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31FB311-40BF-43AE-8ABE-82D8F78C699E}" type="slidenum">
              <a:rPr lang="es-ES" altLang="es-MX" smtClean="0"/>
              <a:pPr>
                <a:defRPr/>
              </a:pPr>
              <a:t>36</a:t>
            </a:fld>
            <a:endParaRPr lang="es-ES" altLang="es-MX"/>
          </a:p>
        </p:txBody>
      </p:sp>
      <p:sp>
        <p:nvSpPr>
          <p:cNvPr id="4" name="Rectángulo 3"/>
          <p:cNvSpPr/>
          <p:nvPr/>
        </p:nvSpPr>
        <p:spPr>
          <a:xfrm>
            <a:off x="-1969" y="4871741"/>
            <a:ext cx="9167649" cy="1376659"/>
          </a:xfrm>
          <a:prstGeom prst="rect">
            <a:avLst/>
          </a:prstGeom>
        </p:spPr>
        <p:txBody>
          <a:bodyPr wrap="square">
            <a:spAutoFit/>
          </a:bodyPr>
          <a:lstStyle/>
          <a:p>
            <a:pPr lvl="0" algn="r">
              <a:lnSpc>
                <a:spcPct val="107000"/>
              </a:lnSpc>
              <a:spcAft>
                <a:spcPts val="0"/>
              </a:spcAft>
              <a:defRPr/>
            </a:pPr>
            <a:r>
              <a:rPr lang="en-US" sz="2000" i="1" dirty="0">
                <a:solidFill>
                  <a:prstClr val="black"/>
                </a:solidFill>
                <a:ea typeface="Times New Roman" panose="02020603050405020304" pitchFamily="18" charset="0"/>
              </a:rPr>
              <a:t>Automatic Music Composition with Simple Probabilistic Generative Grammars.</a:t>
            </a:r>
            <a:endParaRPr lang="es-MX" sz="2000" i="1" dirty="0">
              <a:solidFill>
                <a:prstClr val="black"/>
              </a:solidFill>
              <a:ea typeface="Calibri" panose="020F0502020204030204" pitchFamily="34" charset="0"/>
            </a:endParaRPr>
          </a:p>
          <a:p>
            <a:pPr lvl="0" algn="r">
              <a:lnSpc>
                <a:spcPct val="107000"/>
              </a:lnSpc>
              <a:spcAft>
                <a:spcPts val="0"/>
              </a:spcAft>
              <a:defRPr/>
            </a:pPr>
            <a:r>
              <a:rPr lang="es-MX" sz="2000" i="1" dirty="0">
                <a:solidFill>
                  <a:prstClr val="black"/>
                </a:solidFill>
                <a:ea typeface="Times New Roman" panose="02020603050405020304" pitchFamily="18" charset="0"/>
              </a:rPr>
              <a:t>Horacio Alberto García Salas, Alexander </a:t>
            </a:r>
            <a:r>
              <a:rPr lang="es-MX" sz="2000" i="1" dirty="0" err="1">
                <a:solidFill>
                  <a:prstClr val="black"/>
                </a:solidFill>
                <a:ea typeface="Times New Roman" panose="02020603050405020304" pitchFamily="18" charset="0"/>
              </a:rPr>
              <a:t>Gelbukh</a:t>
            </a:r>
            <a:r>
              <a:rPr lang="es-MX" sz="2000" i="1" dirty="0">
                <a:solidFill>
                  <a:prstClr val="black"/>
                </a:solidFill>
                <a:ea typeface="Times New Roman" panose="02020603050405020304" pitchFamily="18" charset="0"/>
              </a:rPr>
              <a:t>, Hiram Calvo, and Fernando Galindo Soria, </a:t>
            </a:r>
            <a:r>
              <a:rPr lang="es-MX" sz="2000" i="1" dirty="0" err="1">
                <a:solidFill>
                  <a:prstClr val="black"/>
                </a:solidFill>
                <a:ea typeface="Times New Roman" panose="02020603050405020304" pitchFamily="18" charset="0"/>
              </a:rPr>
              <a:t>Polibits</a:t>
            </a:r>
            <a:r>
              <a:rPr lang="es-MX" sz="2000" i="1" dirty="0">
                <a:solidFill>
                  <a:prstClr val="black"/>
                </a:solidFill>
                <a:ea typeface="Times New Roman" panose="02020603050405020304" pitchFamily="18" charset="0"/>
              </a:rPr>
              <a:t> (44) 2011</a:t>
            </a:r>
            <a:endParaRPr lang="es-MX" sz="2000" i="1" dirty="0">
              <a:solidFill>
                <a:prstClr val="black"/>
              </a:solidFill>
              <a:ea typeface="Calibri" panose="020F0502020204030204" pitchFamily="34" charset="0"/>
            </a:endParaRPr>
          </a:p>
          <a:p>
            <a:pPr lvl="0" algn="r">
              <a:lnSpc>
                <a:spcPct val="107000"/>
              </a:lnSpc>
              <a:spcAft>
                <a:spcPts val="0"/>
              </a:spcAft>
              <a:defRPr/>
            </a:pPr>
            <a:r>
              <a:rPr lang="es-MX" sz="1800" i="1" u="sng" dirty="0">
                <a:solidFill>
                  <a:srgbClr val="0000FF"/>
                </a:solidFill>
                <a:ea typeface="Times New Roman" panose="02020603050405020304" pitchFamily="18" charset="0"/>
                <a:hlinkClick r:id="rId2"/>
              </a:rPr>
              <a:t>http://www.scielo.org.mx/pdf/poli/n44/n44a10.pdf</a:t>
            </a:r>
            <a:endParaRPr lang="es-MX" sz="1800" i="1" dirty="0">
              <a:solidFill>
                <a:prstClr val="black"/>
              </a:solidFill>
              <a:ea typeface="Calibri" panose="020F0502020204030204" pitchFamily="34" charset="0"/>
            </a:endParaRPr>
          </a:p>
        </p:txBody>
      </p:sp>
      <p:pic>
        <p:nvPicPr>
          <p:cNvPr id="5" name="Imagen 4"/>
          <p:cNvPicPr>
            <a:picLocks noChangeAspect="1"/>
          </p:cNvPicPr>
          <p:nvPr/>
        </p:nvPicPr>
        <p:blipFill>
          <a:blip r:embed="rId3"/>
          <a:stretch>
            <a:fillRect/>
          </a:stretch>
        </p:blipFill>
        <p:spPr>
          <a:xfrm>
            <a:off x="41394" y="116632"/>
            <a:ext cx="9124286" cy="4907146"/>
          </a:xfrm>
          <a:prstGeom prst="rect">
            <a:avLst/>
          </a:prstGeom>
        </p:spPr>
      </p:pic>
    </p:spTree>
    <p:extLst>
      <p:ext uri="{BB962C8B-B14F-4D97-AF65-F5344CB8AC3E}">
        <p14:creationId xmlns:p14="http://schemas.microsoft.com/office/powerpoint/2010/main" val="533630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9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s-MX" sz="9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Times New Roman" panose="02020603050405020304" pitchFamily="18" charset="0"/>
            </a:endParaRPr>
          </a:p>
        </p:txBody>
      </p:sp>
      <p:sp>
        <p:nvSpPr>
          <p:cNvPr id="6" name="Rectángulo 5"/>
          <p:cNvSpPr/>
          <p:nvPr/>
        </p:nvSpPr>
        <p:spPr>
          <a:xfrm>
            <a:off x="30274" y="0"/>
            <a:ext cx="9144000" cy="4186915"/>
          </a:xfrm>
          <a:prstGeom prst="rect">
            <a:avLst/>
          </a:prstGeom>
        </p:spPr>
        <p:txBody>
          <a:bodyPr wrap="square">
            <a:spAutoFit/>
          </a:bodyPr>
          <a:lstStyle/>
          <a:p>
            <a:pPr lvl="0">
              <a:lnSpc>
                <a:spcPct val="107000"/>
              </a:lnSpc>
              <a:spcAft>
                <a:spcPts val="0"/>
              </a:spcAf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En este trabajo se integrar los mecanismos de representación de las matrices de frecuencia basadas en </a:t>
            </a:r>
            <a:r>
              <a:rPr lang="es-MX" dirty="0">
                <a:solidFill>
                  <a:prstClr val="black"/>
                </a:solidFill>
                <a:ea typeface="Times New Roman" panose="02020603050405020304" pitchFamily="18" charset="0"/>
              </a:rPr>
              <a:t>loa algoritmos de </a:t>
            </a:r>
            <a:r>
              <a:rPr lang="es-MX" dirty="0" err="1">
                <a:solidFill>
                  <a:prstClr val="black"/>
                </a:solidFill>
                <a:ea typeface="Times New Roman" panose="02020603050405020304" pitchFamily="18" charset="0"/>
              </a:rPr>
              <a:t>Markov</a:t>
            </a:r>
            <a:r>
              <a:rPr lang="es-MX" dirty="0">
                <a:solidFill>
                  <a:prstClr val="black"/>
                </a:solidFill>
                <a:ea typeface="Times New Roman" panose="02020603050405020304" pitchFamily="18" charset="0"/>
              </a:rPr>
              <a:t> con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 mecanismo evolutivo recursivo (1) que permite que el sistema este permanentemente modificando su imagen de la realidad a partir del flujo permanente de información del entorno</a:t>
            </a:r>
          </a:p>
          <a:p>
            <a:pPr marL="0" marR="0" lvl="0" indent="0" algn="l" defTabSz="914400" rtl="0" eaLnBrk="0" fontAlgn="base" latinLnBrk="0" hangingPunct="0">
              <a:lnSpc>
                <a:spcPct val="107000"/>
              </a:lnSpc>
              <a:spcBef>
                <a:spcPct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r>
              <a:rPr lang="en-US" dirty="0"/>
              <a:t>(1) </a:t>
            </a:r>
            <a:r>
              <a:rPr lang="en-US" sz="2800" dirty="0"/>
              <a:t>The evolutionary system originally does not have any rule. We call K</a:t>
            </a:r>
            <a:r>
              <a:rPr lang="en-US" sz="2800" baseline="-25000" dirty="0"/>
              <a:t>0</a:t>
            </a:r>
            <a:r>
              <a:rPr lang="en-US" sz="2800" dirty="0"/>
              <a:t> when K is empty. While new musical examples </a:t>
            </a:r>
            <a:r>
              <a:rPr lang="en-US" sz="2800" i="1" dirty="0"/>
              <a:t>m</a:t>
            </a:r>
            <a:r>
              <a:rPr lang="en-US" sz="2800" baseline="-25000" dirty="0"/>
              <a:t>0</a:t>
            </a:r>
            <a:r>
              <a:rPr lang="en-US" sz="2800" dirty="0"/>
              <a:t>, </a:t>
            </a:r>
            <a:r>
              <a:rPr lang="en-US" sz="2800" i="1" dirty="0"/>
              <a:t>m</a:t>
            </a:r>
            <a:r>
              <a:rPr lang="en-US" sz="2800" baseline="-25000" dirty="0"/>
              <a:t>1</a:t>
            </a:r>
            <a:r>
              <a:rPr lang="en-US" sz="2800" dirty="0"/>
              <a:t>,…, </a:t>
            </a:r>
            <a:r>
              <a:rPr lang="en-US" sz="2800" i="1" dirty="0"/>
              <a:t>m</a:t>
            </a:r>
            <a:r>
              <a:rPr lang="en-US" sz="2800" i="1" baseline="-25000" dirty="0"/>
              <a:t>i</a:t>
            </a:r>
            <a:r>
              <a:rPr lang="en-US" sz="2800" dirty="0"/>
              <a:t> are learned K is modified from K</a:t>
            </a:r>
            <a:r>
              <a:rPr lang="en-US" sz="2800" baseline="-25000" dirty="0"/>
              <a:t>0</a:t>
            </a:r>
            <a:r>
              <a:rPr lang="en-US" sz="2800" dirty="0"/>
              <a:t> to K</a:t>
            </a:r>
            <a:r>
              <a:rPr lang="en-US" sz="2800" i="1" baseline="-25000" dirty="0"/>
              <a:t>i</a:t>
            </a:r>
            <a:r>
              <a:rPr lang="en-US" sz="2800" baseline="-25000" dirty="0"/>
              <a:t>+1</a:t>
            </a:r>
            <a:r>
              <a:rPr lang="en-US" sz="2800" dirty="0"/>
              <a:t>.</a:t>
            </a:r>
            <a:endParaRPr lang="es-ES" sz="2800" dirty="0"/>
          </a:p>
          <a:p>
            <a:pPr algn="ctr"/>
            <a:r>
              <a:rPr lang="en-US" sz="2800" dirty="0"/>
              <a:t>L(</a:t>
            </a:r>
            <a:r>
              <a:rPr lang="en-US" sz="2800" i="1" dirty="0"/>
              <a:t>m</a:t>
            </a:r>
            <a:r>
              <a:rPr lang="en-US" sz="2800" i="1" baseline="-25000" dirty="0"/>
              <a:t>i</a:t>
            </a:r>
            <a:r>
              <a:rPr lang="en-US" sz="2800" dirty="0"/>
              <a:t>, K</a:t>
            </a:r>
            <a:r>
              <a:rPr lang="en-US" sz="2800" i="1" baseline="-25000" dirty="0"/>
              <a:t>i</a:t>
            </a:r>
            <a:r>
              <a:rPr lang="en-US" sz="2800" dirty="0"/>
              <a:t>) = K</a:t>
            </a:r>
            <a:r>
              <a:rPr lang="en-US" sz="2800" i="1" baseline="-25000" dirty="0"/>
              <a:t>i</a:t>
            </a:r>
            <a:r>
              <a:rPr lang="en-US" sz="2800" baseline="-25000" dirty="0"/>
              <a:t>+1</a:t>
            </a:r>
            <a:endParaRPr lang="es-ES" sz="2800" dirty="0"/>
          </a:p>
        </p:txBody>
      </p:sp>
      <p:sp>
        <p:nvSpPr>
          <p:cNvPr id="7" name="Rectángulo 6"/>
          <p:cNvSpPr/>
          <p:nvPr/>
        </p:nvSpPr>
        <p:spPr>
          <a:xfrm>
            <a:off x="-1969" y="4871741"/>
            <a:ext cx="9167649" cy="1376659"/>
          </a:xfrm>
          <a:prstGeom prst="rect">
            <a:avLst/>
          </a:prstGeom>
        </p:spPr>
        <p:txBody>
          <a:bodyPr wrap="square">
            <a:spAutoFit/>
          </a:bodyPr>
          <a:lstStyle/>
          <a:p>
            <a:pPr lvl="0" algn="r">
              <a:lnSpc>
                <a:spcPct val="107000"/>
              </a:lnSpc>
              <a:spcAft>
                <a:spcPts val="0"/>
              </a:spcAft>
              <a:defRPr/>
            </a:pPr>
            <a:r>
              <a:rPr lang="en-US" sz="2000" i="1" dirty="0">
                <a:solidFill>
                  <a:prstClr val="black"/>
                </a:solidFill>
                <a:ea typeface="Times New Roman" panose="02020603050405020304" pitchFamily="18" charset="0"/>
              </a:rPr>
              <a:t>Automatic Music Composition with Simple Probabilistic Generative Grammars.</a:t>
            </a:r>
            <a:endParaRPr lang="es-MX" sz="2000" i="1" dirty="0">
              <a:solidFill>
                <a:prstClr val="black"/>
              </a:solidFill>
              <a:ea typeface="Calibri" panose="020F0502020204030204" pitchFamily="34" charset="0"/>
            </a:endParaRPr>
          </a:p>
          <a:p>
            <a:pPr lvl="0" algn="r">
              <a:lnSpc>
                <a:spcPct val="107000"/>
              </a:lnSpc>
              <a:spcAft>
                <a:spcPts val="0"/>
              </a:spcAft>
              <a:defRPr/>
            </a:pPr>
            <a:r>
              <a:rPr lang="es-MX" sz="2000" i="1" dirty="0">
                <a:solidFill>
                  <a:prstClr val="black"/>
                </a:solidFill>
                <a:ea typeface="Times New Roman" panose="02020603050405020304" pitchFamily="18" charset="0"/>
              </a:rPr>
              <a:t>Horacio Alberto García Salas, Alexander </a:t>
            </a:r>
            <a:r>
              <a:rPr lang="es-MX" sz="2000" i="1" dirty="0" err="1">
                <a:solidFill>
                  <a:prstClr val="black"/>
                </a:solidFill>
                <a:ea typeface="Times New Roman" panose="02020603050405020304" pitchFamily="18" charset="0"/>
              </a:rPr>
              <a:t>Gelbukh</a:t>
            </a:r>
            <a:r>
              <a:rPr lang="es-MX" sz="2000" i="1" dirty="0">
                <a:solidFill>
                  <a:prstClr val="black"/>
                </a:solidFill>
                <a:ea typeface="Times New Roman" panose="02020603050405020304" pitchFamily="18" charset="0"/>
              </a:rPr>
              <a:t>, Hiram Calvo, and Fernando Galindo Soria, </a:t>
            </a:r>
            <a:r>
              <a:rPr lang="es-MX" sz="2000" i="1" dirty="0" err="1">
                <a:solidFill>
                  <a:prstClr val="black"/>
                </a:solidFill>
                <a:ea typeface="Times New Roman" panose="02020603050405020304" pitchFamily="18" charset="0"/>
              </a:rPr>
              <a:t>Polibits</a:t>
            </a:r>
            <a:r>
              <a:rPr lang="es-MX" sz="2000" i="1" dirty="0">
                <a:solidFill>
                  <a:prstClr val="black"/>
                </a:solidFill>
                <a:ea typeface="Times New Roman" panose="02020603050405020304" pitchFamily="18" charset="0"/>
              </a:rPr>
              <a:t> (44) 2011</a:t>
            </a:r>
            <a:endParaRPr lang="es-MX" sz="2000" i="1" dirty="0">
              <a:solidFill>
                <a:prstClr val="black"/>
              </a:solidFill>
              <a:ea typeface="Calibri" panose="020F0502020204030204" pitchFamily="34" charset="0"/>
            </a:endParaRPr>
          </a:p>
          <a:p>
            <a:pPr lvl="0" algn="r">
              <a:lnSpc>
                <a:spcPct val="107000"/>
              </a:lnSpc>
              <a:spcAft>
                <a:spcPts val="0"/>
              </a:spcAft>
              <a:defRPr/>
            </a:pPr>
            <a:r>
              <a:rPr lang="es-MX" sz="1800" i="1" u="sng" dirty="0">
                <a:solidFill>
                  <a:srgbClr val="0000FF"/>
                </a:solidFill>
                <a:ea typeface="Times New Roman" panose="02020603050405020304" pitchFamily="18" charset="0"/>
                <a:hlinkClick r:id="rId2"/>
              </a:rPr>
              <a:t>http://www.scielo.org.mx/pdf/poli/n44/n44a10.pdf</a:t>
            </a:r>
            <a:endParaRPr lang="es-MX" sz="1800" i="1" dirty="0">
              <a:solidFill>
                <a:prstClr val="black"/>
              </a:solidFill>
              <a:ea typeface="Calibri" panose="020F0502020204030204" pitchFamily="34" charset="0"/>
            </a:endParaRPr>
          </a:p>
        </p:txBody>
      </p:sp>
    </p:spTree>
    <p:extLst>
      <p:ext uri="{BB962C8B-B14F-4D97-AF65-F5344CB8AC3E}">
        <p14:creationId xmlns:p14="http://schemas.microsoft.com/office/powerpoint/2010/main" val="1370759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0" y="0"/>
            <a:ext cx="9144000" cy="1014380"/>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Zanya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Compositor </a:t>
            </a:r>
            <a:r>
              <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Evolutivo, </a:t>
            </a: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Horacio Alberto García Salas</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evoluciona con los flujos de música  </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y genera nuevas melodías</a:t>
            </a:r>
          </a:p>
        </p:txBody>
      </p:sp>
      <p:sp>
        <p:nvSpPr>
          <p:cNvPr id="8" name="Rectángulo 7"/>
          <p:cNvSpPr/>
          <p:nvPr/>
        </p:nvSpPr>
        <p:spPr>
          <a:xfrm>
            <a:off x="393490" y="1077903"/>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01</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17" name="Rola 0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695073" y="999927"/>
            <a:ext cx="609600" cy="609600"/>
          </a:xfrm>
          <a:prstGeom prst="rect">
            <a:avLst/>
          </a:prstGeom>
        </p:spPr>
      </p:pic>
      <p:sp>
        <p:nvSpPr>
          <p:cNvPr id="18" name="Rectángulo 17"/>
          <p:cNvSpPr/>
          <p:nvPr/>
        </p:nvSpPr>
        <p:spPr>
          <a:xfrm>
            <a:off x="4657568" y="2078486"/>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04</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9" name="Rectángulo 18"/>
          <p:cNvSpPr/>
          <p:nvPr/>
        </p:nvSpPr>
        <p:spPr>
          <a:xfrm>
            <a:off x="329322" y="2104609"/>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03</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20" name="Rectángulo 19"/>
          <p:cNvSpPr/>
          <p:nvPr/>
        </p:nvSpPr>
        <p:spPr>
          <a:xfrm>
            <a:off x="4657568" y="1147862"/>
            <a:ext cx="989373"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Rola 02</a:t>
            </a:r>
            <a:endParaRPr kumimoji="0" lang="es-MX"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pic>
        <p:nvPicPr>
          <p:cNvPr id="21" name="Rola 0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023319" y="934498"/>
            <a:ext cx="609600" cy="609600"/>
          </a:xfrm>
          <a:prstGeom prst="rect">
            <a:avLst/>
          </a:prstGeom>
        </p:spPr>
      </p:pic>
      <p:pic>
        <p:nvPicPr>
          <p:cNvPr id="22" name="Rola 0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630905" y="1956674"/>
            <a:ext cx="609600" cy="609600"/>
          </a:xfrm>
          <a:prstGeom prst="rect">
            <a:avLst/>
          </a:prstGeom>
        </p:spPr>
      </p:pic>
      <p:pic>
        <p:nvPicPr>
          <p:cNvPr id="23" name="Rola 04">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0"/>
          <a:stretch>
            <a:fillRect/>
          </a:stretch>
        </p:blipFill>
        <p:spPr>
          <a:xfrm>
            <a:off x="6959151" y="2004518"/>
            <a:ext cx="609600" cy="609600"/>
          </a:xfrm>
          <a:prstGeom prst="rect">
            <a:avLst/>
          </a:prstGeom>
        </p:spPr>
      </p:pic>
      <p:sp>
        <p:nvSpPr>
          <p:cNvPr id="24" name="Rectángulo 23"/>
          <p:cNvSpPr/>
          <p:nvPr/>
        </p:nvSpPr>
        <p:spPr>
          <a:xfrm>
            <a:off x="0" y="3003704"/>
            <a:ext cx="9144000" cy="3275897"/>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 evolutionary system originally does not have any rule. We call K0 when K is empty. While new musical examples m0, m1, ..., mi  are learned K is modified from K0 to Ki+1.</a:t>
            </a:r>
            <a:endParaRPr kumimoji="0" lang="es-MX"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0" fontAlgn="base" latinLnBrk="0" hangingPunct="0">
              <a:lnSpc>
                <a:spcPct val="107000"/>
              </a:lnSpc>
              <a:spcBef>
                <a:spcPts val="600"/>
              </a:spcBef>
              <a:spcAft>
                <a:spcPts val="60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a:t>
            </a:r>
            <a:r>
              <a:rPr kumimoji="0" lang="en-US" sz="40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i+1 </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L(m</a:t>
            </a:r>
            <a:r>
              <a:rPr kumimoji="0" lang="en-US" sz="40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K</a:t>
            </a:r>
            <a:r>
              <a:rPr kumimoji="0" lang="en-US" sz="4000" b="0" i="0" u="none" strike="noStrike" kern="1200" cap="none" spc="0" normalizeH="0" baseline="-2500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a:t>
            </a: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MX" sz="4000" b="0" i="0" u="none" strike="noStrike" kern="1200" cap="none" spc="0" normalizeH="0" baseline="-25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Function L extracts musical features of mi and integrates them to Ki generating a new representation Ki+1. This makes knowledge representation K evolves according to the learned examples. </a:t>
            </a:r>
            <a:endParaRPr kumimoji="0" lang="es-MX"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74A5420-9D32-43D6-B915-B042BE407D8C}" type="slidenum">
              <a:rPr kumimoji="0" lang="es-MX" sz="2000" b="0" i="0" u="none" strike="noStrike" kern="1200" cap="none" spc="0" normalizeH="0" baseline="0" noProof="0" smtClean="0">
                <a:ln>
                  <a:noFill/>
                </a:ln>
                <a:solidFill>
                  <a:prstClr val="black">
                    <a:tint val="75000"/>
                  </a:prstClr>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s-MX" sz="2000" b="0" i="0" u="none" strike="noStrike" kern="1200" cap="none" spc="0" normalizeH="0" baseline="0" noProof="0">
              <a:ln>
                <a:noFill/>
              </a:ln>
              <a:solidFill>
                <a:prstClr val="black">
                  <a:tint val="75000"/>
                </a:prstClr>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0006912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85" fill="hold"/>
                                        <p:tgtEl>
                                          <p:spTgt spid="17"/>
                                        </p:tgtEl>
                                      </p:cBhvr>
                                    </p:cmd>
                                  </p:childTnLst>
                                </p:cTn>
                              </p:par>
                            </p:childTnLst>
                          </p:cTn>
                        </p:par>
                      </p:childTnLst>
                    </p:cTn>
                  </p:par>
                </p:childTnLst>
              </p:cTn>
              <p:nextCondLst>
                <p:cond evt="onClick" delay="0">
                  <p:tgtEl>
                    <p:spTgt spid="17"/>
                  </p:tgtEl>
                </p:cond>
              </p:nextCondLst>
            </p:seq>
            <p:audio>
              <p:cMediaNode vol="80000">
                <p:cTn id="7"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21"/>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73657" fill="hold"/>
                                        <p:tgtEl>
                                          <p:spTgt spid="21"/>
                                        </p:tgtEl>
                                      </p:cBhvr>
                                    </p:cmd>
                                  </p:childTnLst>
                                </p:cTn>
                              </p:par>
                            </p:childTnLst>
                          </p:cTn>
                        </p:par>
                      </p:childTnLst>
                    </p:cTn>
                  </p:par>
                </p:childTnLst>
              </p:cTn>
              <p:nextCondLst>
                <p:cond evt="onClick" delay="0">
                  <p:tgtEl>
                    <p:spTgt spid="21"/>
                  </p:tgtEl>
                </p:cond>
              </p:nextCondLst>
            </p:seq>
            <p:audio>
              <p:cMediaNode vol="80000">
                <p:cTn id="13" fill="hold" display="0">
                  <p:stCondLst>
                    <p:cond delay="indefinite"/>
                  </p:stCondLst>
                  <p:endCondLst>
                    <p:cond evt="onStopAudio" delay="0">
                      <p:tgtEl>
                        <p:sldTgt/>
                      </p:tgtEl>
                    </p:cond>
                  </p:endCondLst>
                </p:cTn>
                <p:tgtEl>
                  <p:spTgt spid="21"/>
                </p:tgtEl>
              </p:cMediaNode>
            </p:audio>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79316" fill="hold"/>
                                        <p:tgtEl>
                                          <p:spTgt spid="22"/>
                                        </p:tgtEl>
                                      </p:cBhvr>
                                    </p:cmd>
                                  </p:childTnLst>
                                </p:cTn>
                              </p:par>
                            </p:childTnLst>
                          </p:cTn>
                        </p:par>
                      </p:childTnLst>
                    </p:cTn>
                  </p:par>
                </p:childTnLst>
              </p:cTn>
              <p:nextCondLst>
                <p:cond evt="onClick" delay="0">
                  <p:tgtEl>
                    <p:spTgt spid="22"/>
                  </p:tgtEl>
                </p:cond>
              </p:nextCondLst>
            </p:seq>
            <p:audio>
              <p:cMediaNode vol="80000">
                <p:cTn id="19" fill="hold" display="0">
                  <p:stCondLst>
                    <p:cond delay="indefinite"/>
                  </p:stCondLst>
                  <p:endCondLst>
                    <p:cond evt="onStopAudio" delay="0">
                      <p:tgtEl>
                        <p:sldTgt/>
                      </p:tgtEl>
                    </p:cond>
                  </p:endCondLst>
                </p:cTn>
                <p:tgtEl>
                  <p:spTgt spid="22"/>
                </p:tgtEl>
              </p:cMediaNode>
            </p:audio>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23623" fill="hold"/>
                                        <p:tgtEl>
                                          <p:spTgt spid="23"/>
                                        </p:tgtEl>
                                      </p:cBhvr>
                                    </p:cmd>
                                  </p:childTnLst>
                                </p:cTn>
                              </p:par>
                            </p:childTnLst>
                          </p:cTn>
                        </p:par>
                      </p:childTnLst>
                    </p:cTn>
                  </p:par>
                </p:childTnLst>
              </p:cTn>
              <p:nextCondLst>
                <p:cond evt="onClick" delay="0">
                  <p:tgtEl>
                    <p:spTgt spid="23"/>
                  </p:tgtEl>
                </p:cond>
              </p:nextCondLst>
            </p:seq>
            <p:audio>
              <p:cMediaNode vol="80000">
                <p:cTn id="25" fill="hold" display="0">
                  <p:stCondLst>
                    <p:cond delay="indefinite"/>
                  </p:stCondLst>
                  <p:endCondLst>
                    <p:cond evt="onStopAudio" delay="0">
                      <p:tgtEl>
                        <p:sldTgt/>
                      </p:tgtEl>
                    </p:cond>
                  </p:endCondLst>
                </p:cTn>
                <p:tgtEl>
                  <p:spTgt spid="23"/>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39</a:t>
            </a:fld>
            <a:endParaRPr lang="en-US" altLang="es-MX" dirty="0"/>
          </a:p>
        </p:txBody>
      </p:sp>
      <p:sp>
        <p:nvSpPr>
          <p:cNvPr id="4" name="Rectángulo 3"/>
          <p:cNvSpPr/>
          <p:nvPr/>
        </p:nvSpPr>
        <p:spPr>
          <a:xfrm>
            <a:off x="0" y="6993"/>
            <a:ext cx="9144000" cy="5229573"/>
          </a:xfrm>
          <a:prstGeom prst="rect">
            <a:avLst/>
          </a:prstGeom>
        </p:spPr>
        <p:txBody>
          <a:bodyPr wrap="square">
            <a:spAutoFit/>
          </a:bodyPr>
          <a:lstStyle/>
          <a:p>
            <a:pPr>
              <a:lnSpc>
                <a:spcPct val="107000"/>
              </a:lnSpc>
              <a:spcAft>
                <a:spcPts val="0"/>
              </a:spcAft>
              <a:defRPr/>
            </a:pPr>
            <a:r>
              <a:rPr lang="es-MX" dirty="0">
                <a:solidFill>
                  <a:prstClr val="black"/>
                </a:solidFill>
                <a:ea typeface="Times New Roman" panose="02020603050405020304" pitchFamily="18" charset="0"/>
              </a:rPr>
              <a:t>Este tipo de mecanismos dan la base para representar la imagen de realidad de muchos sistemas afectivos, y se ha usado para una gran cantidad de aplicaciones.</a:t>
            </a:r>
          </a:p>
          <a:p>
            <a:pPr>
              <a:lnSpc>
                <a:spcPct val="107000"/>
              </a:lnSpc>
              <a:spcAft>
                <a:spcPts val="0"/>
              </a:spcAft>
              <a:defRPr/>
            </a:pPr>
            <a:r>
              <a:rPr lang="es-MX" dirty="0">
                <a:solidFill>
                  <a:prstClr val="black"/>
                </a:solidFill>
                <a:ea typeface="Times New Roman" panose="02020603050405020304" pitchFamily="18" charset="0"/>
              </a:rPr>
              <a:t>Por ejemplo para encontrar el estilo de un compositor o músico, se pone al sistema en un ambiente formado por escritos o composiciones de ese autor.</a:t>
            </a:r>
          </a:p>
          <a:p>
            <a:pPr>
              <a:lnSpc>
                <a:spcPct val="107000"/>
              </a:lnSpc>
              <a:spcAft>
                <a:spcPts val="0"/>
              </a:spcAft>
              <a:defRPr/>
            </a:pPr>
            <a:r>
              <a:rPr lang="es-MX" dirty="0">
                <a:solidFill>
                  <a:prstClr val="black"/>
                </a:solidFill>
                <a:ea typeface="Times New Roman" panose="02020603050405020304" pitchFamily="18" charset="0"/>
              </a:rPr>
              <a:t>Dan la base para detectar patrones de búsqueda en la red o estilos de comportamiento (aburrido, agresivo, calmado, interesado, atacante, defensivo, …) de un jugador o estudiante en un videojuego o sistema de aprendizaje.</a:t>
            </a:r>
          </a:p>
          <a:p>
            <a:pPr>
              <a:lnSpc>
                <a:spcPct val="107000"/>
              </a:lnSpc>
              <a:spcAft>
                <a:spcPts val="0"/>
              </a:spcAft>
              <a:defRPr/>
            </a:pPr>
            <a:r>
              <a:rPr lang="es-MX" dirty="0">
                <a:solidFill>
                  <a:prstClr val="black"/>
                </a:solidFill>
                <a:ea typeface="Times New Roman" panose="02020603050405020304" pitchFamily="18" charset="0"/>
              </a:rPr>
              <a:t>Permite desarrollar sistemas que aprenden a partir de su interacción con los flujos en la red, por ejemplo aprender a componer música o algún tema de estudio, etc., etc., etc., … </a:t>
            </a:r>
          </a:p>
        </p:txBody>
      </p:sp>
      <p:sp>
        <p:nvSpPr>
          <p:cNvPr id="5" name="Rectángulo 4"/>
          <p:cNvSpPr/>
          <p:nvPr/>
        </p:nvSpPr>
        <p:spPr>
          <a:xfrm>
            <a:off x="11950" y="5214302"/>
            <a:ext cx="9132049" cy="1673022"/>
          </a:xfrm>
          <a:prstGeom prst="rect">
            <a:avLst/>
          </a:prstGeom>
        </p:spPr>
        <p:txBody>
          <a:bodyPr wrap="square">
            <a:spAutoFit/>
          </a:bodyPr>
          <a:lstStyle/>
          <a:p>
            <a:pPr algn="r">
              <a:lnSpc>
                <a:spcPct val="107000"/>
              </a:lnSpc>
              <a:spcAft>
                <a:spcPts val="0"/>
              </a:spcAft>
              <a:defRPr/>
            </a:pPr>
            <a:r>
              <a:rPr lang="es-MX" dirty="0">
                <a:solidFill>
                  <a:prstClr val="black"/>
                </a:solidFill>
                <a:ea typeface="Times New Roman" panose="02020603050405020304" pitchFamily="18" charset="0"/>
              </a:rPr>
              <a:t>Si se quiere reconocer patrones de comportamiento de una persona al escribir, se conecta el sistema al mecanismo de captura del usuario, para que pueda aprender las palabras y comportamiento del usuario al escribir y pueda ayudar a predecir posibles palabras, secuencias o errores.</a:t>
            </a:r>
          </a:p>
        </p:txBody>
      </p:sp>
    </p:spTree>
    <p:extLst>
      <p:ext uri="{BB962C8B-B14F-4D97-AF65-F5344CB8AC3E}">
        <p14:creationId xmlns:p14="http://schemas.microsoft.com/office/powerpoint/2010/main" val="2913282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27584" y="1628800"/>
            <a:ext cx="6912768" cy="1569660"/>
          </a:xfrm>
          <a:prstGeom prst="rect">
            <a:avLst/>
          </a:prstGeom>
        </p:spPr>
        <p:txBody>
          <a:bodyPr wrap="square">
            <a:spAutoFit/>
          </a:bodyPr>
          <a:lstStyle/>
          <a:p>
            <a:pPr>
              <a:spcAft>
                <a:spcPts val="0"/>
              </a:spcAft>
            </a:pPr>
            <a:r>
              <a:rPr lang="es-ES" sz="3200" dirty="0">
                <a:ea typeface="Calibri" panose="020F0502020204030204" pitchFamily="34" charset="0"/>
              </a:rPr>
              <a:t>gustos, tendencias, sentimientos, comportamiento, e</a:t>
            </a:r>
            <a:r>
              <a:rPr lang="es-ES" sz="3200" dirty="0"/>
              <a:t>mpatía </a:t>
            </a:r>
            <a:endParaRPr lang="es-MX" sz="3200" dirty="0"/>
          </a:p>
          <a:p>
            <a:pPr>
              <a:spcAft>
                <a:spcPts val="0"/>
              </a:spcAft>
            </a:pPr>
            <a:endParaRPr lang="es-MX" sz="3200" dirty="0">
              <a:latin typeface="Calibri" panose="020F0502020204030204" pitchFamily="34" charset="0"/>
              <a:ea typeface="Calibri" panose="020F0502020204030204" pitchFamily="34" charset="0"/>
            </a:endParaRPr>
          </a:p>
        </p:txBody>
      </p:sp>
      <p:sp>
        <p:nvSpPr>
          <p:cNvPr id="3" name="Rectángulo 2"/>
          <p:cNvSpPr/>
          <p:nvPr/>
        </p:nvSpPr>
        <p:spPr>
          <a:xfrm>
            <a:off x="395536" y="332656"/>
            <a:ext cx="7128792" cy="707886"/>
          </a:xfrm>
          <a:prstGeom prst="rect">
            <a:avLst/>
          </a:prstGeom>
        </p:spPr>
        <p:txBody>
          <a:bodyPr wrap="square">
            <a:spAutoFit/>
          </a:bodyPr>
          <a:lstStyle/>
          <a:p>
            <a:pPr>
              <a:spcAft>
                <a:spcPts val="0"/>
              </a:spcAft>
            </a:pPr>
            <a:r>
              <a:rPr lang="es-ES" sz="4000" b="1" dirty="0">
                <a:ea typeface="Calibri" panose="020F0502020204030204" pitchFamily="34" charset="0"/>
              </a:rPr>
              <a:t>Afecto, sentimientos, emociones </a:t>
            </a:r>
            <a:endParaRPr lang="es-MX" sz="4000" b="1" dirty="0">
              <a:latin typeface="Calibri" panose="020F0502020204030204" pitchFamily="34" charset="0"/>
              <a:ea typeface="Calibri" panose="020F0502020204030204" pitchFamily="34" charset="0"/>
            </a:endParaRPr>
          </a:p>
        </p:txBody>
      </p:sp>
      <p:sp>
        <p:nvSpPr>
          <p:cNvPr id="4" name="Rectángulo 3"/>
          <p:cNvSpPr/>
          <p:nvPr/>
        </p:nvSpPr>
        <p:spPr>
          <a:xfrm>
            <a:off x="2286000" y="3168711"/>
            <a:ext cx="5238328" cy="1182888"/>
          </a:xfrm>
          <a:prstGeom prst="rect">
            <a:avLst/>
          </a:prstGeom>
        </p:spPr>
        <p:txBody>
          <a:bodyPr wrap="square">
            <a:spAutoFit/>
          </a:bodyPr>
          <a:lstStyle/>
          <a:p>
            <a:pPr>
              <a:lnSpc>
                <a:spcPct val="107000"/>
              </a:lnSpc>
              <a:spcAft>
                <a:spcPts val="800"/>
              </a:spcAft>
            </a:pPr>
            <a:r>
              <a:rPr lang="es-ES" sz="3200" dirty="0">
                <a:latin typeface="Calibri" panose="020F0502020204030204" pitchFamily="34" charset="0"/>
                <a:ea typeface="Times New Roman" panose="02020603050405020304" pitchFamily="18" charset="0"/>
              </a:rPr>
              <a:t>amigable </a:t>
            </a:r>
            <a:endParaRPr lang="es-MX" sz="3200" dirty="0">
              <a:latin typeface="Calibri" panose="020F0502020204030204" pitchFamily="34" charset="0"/>
              <a:ea typeface="Times New Roman" panose="02020603050405020304" pitchFamily="18" charset="0"/>
            </a:endParaRPr>
          </a:p>
          <a:p>
            <a:pPr>
              <a:lnSpc>
                <a:spcPct val="107000"/>
              </a:lnSpc>
              <a:spcAft>
                <a:spcPts val="800"/>
              </a:spcAft>
            </a:pPr>
            <a:r>
              <a:rPr lang="es-ES" sz="2800" dirty="0">
                <a:latin typeface="Calibri" panose="020F0502020204030204" pitchFamily="34" charset="0"/>
                <a:ea typeface="Times New Roman" panose="02020603050405020304" pitchFamily="18" charset="0"/>
              </a:rPr>
              <a:t>Eficaz, eficiente, amigable, robusto</a:t>
            </a:r>
            <a:endParaRPr lang="es-MX" sz="2800" dirty="0">
              <a:latin typeface="Calibri" panose="020F0502020204030204" pitchFamily="34" charset="0"/>
              <a:ea typeface="Times New Roman" panose="02020603050405020304" pitchFamily="18" charset="0"/>
            </a:endParaRPr>
          </a:p>
        </p:txBody>
      </p:sp>
      <p:sp>
        <p:nvSpPr>
          <p:cNvPr id="5" name="Marcador de número de diapositiva 4"/>
          <p:cNvSpPr>
            <a:spLocks noGrp="1"/>
          </p:cNvSpPr>
          <p:nvPr>
            <p:ph type="sldNum" sz="quarter" idx="12"/>
          </p:nvPr>
        </p:nvSpPr>
        <p:spPr/>
        <p:txBody>
          <a:bodyPr/>
          <a:lstStyle/>
          <a:p>
            <a:pPr>
              <a:defRPr/>
            </a:pPr>
            <a:fld id="{F31FB311-40BF-43AE-8ABE-82D8F78C699E}" type="slidenum">
              <a:rPr lang="es-ES" altLang="es-MX" smtClean="0"/>
              <a:pPr>
                <a:defRPr/>
              </a:pPr>
              <a:t>4</a:t>
            </a:fld>
            <a:endParaRPr lang="es-ES" altLang="es-MX"/>
          </a:p>
        </p:txBody>
      </p:sp>
    </p:spTree>
    <p:extLst>
      <p:ext uri="{BB962C8B-B14F-4D97-AF65-F5344CB8AC3E}">
        <p14:creationId xmlns:p14="http://schemas.microsoft.com/office/powerpoint/2010/main" val="203856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13480" y="116632"/>
            <a:ext cx="9036496" cy="4162037"/>
          </a:xfrm>
          <a:prstGeom prst="rect">
            <a:avLst/>
          </a:prstGeom>
        </p:spPr>
        <p:txBody>
          <a:bodyPr wrap="square">
            <a:spAutoFit/>
          </a:bodyPr>
          <a:lstStyle/>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Estilo de escritor</a:t>
            </a:r>
            <a:endParaRPr lang="es-MX" sz="3600" dirty="0">
              <a:solidFill>
                <a:prstClr val="black"/>
              </a:solidFill>
              <a:latin typeface="Calibri" panose="020F0502020204030204" pitchFamily="34" charset="0"/>
              <a:ea typeface="Times New Roman" panose="02020603050405020304" pitchFamily="18" charset="0"/>
            </a:endParaRPr>
          </a:p>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Detección de plagios</a:t>
            </a:r>
            <a:endParaRPr lang="es-MX" sz="3600" dirty="0">
              <a:solidFill>
                <a:prstClr val="black"/>
              </a:solidFill>
              <a:latin typeface="Calibri" panose="020F0502020204030204" pitchFamily="34" charset="0"/>
              <a:ea typeface="Times New Roman" panose="02020603050405020304" pitchFamily="18" charset="0"/>
            </a:endParaRPr>
          </a:p>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Detección de alegría, enojo, ... </a:t>
            </a:r>
            <a:endParaRPr lang="es-MX" sz="3600" dirty="0">
              <a:solidFill>
                <a:prstClr val="black"/>
              </a:solidFill>
              <a:latin typeface="Calibri" panose="020F0502020204030204" pitchFamily="34" charset="0"/>
              <a:ea typeface="Times New Roman" panose="02020603050405020304" pitchFamily="18" charset="0"/>
            </a:endParaRPr>
          </a:p>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Tesis juego evolutivo afectivo </a:t>
            </a:r>
            <a:endParaRPr lang="es-MX" sz="3600" dirty="0">
              <a:solidFill>
                <a:prstClr val="black"/>
              </a:solidFill>
              <a:latin typeface="Calibri" panose="020F0502020204030204" pitchFamily="34" charset="0"/>
              <a:ea typeface="Times New Roman" panose="02020603050405020304" pitchFamily="18" charset="0"/>
            </a:endParaRPr>
          </a:p>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Predictor de palabras</a:t>
            </a:r>
            <a:endParaRPr lang="es-MX" sz="3600" dirty="0">
              <a:solidFill>
                <a:prstClr val="black"/>
              </a:solidFill>
              <a:latin typeface="Calibri" panose="020F0502020204030204" pitchFamily="34" charset="0"/>
              <a:ea typeface="Times New Roman" panose="02020603050405020304" pitchFamily="18" charset="0"/>
            </a:endParaRPr>
          </a:p>
          <a:p>
            <a:pPr lvl="0">
              <a:lnSpc>
                <a:spcPct val="107000"/>
              </a:lnSpc>
              <a:spcAft>
                <a:spcPts val="800"/>
              </a:spcAft>
            </a:pPr>
            <a:r>
              <a:rPr lang="es-ES" sz="3600" dirty="0">
                <a:solidFill>
                  <a:prstClr val="black"/>
                </a:solidFill>
                <a:latin typeface="Calibri" panose="020F0502020204030204" pitchFamily="34" charset="0"/>
                <a:ea typeface="Times New Roman" panose="02020603050405020304" pitchFamily="18" charset="0"/>
              </a:rPr>
              <a:t>Predictor de comportamiento</a:t>
            </a:r>
            <a:endParaRPr lang="es-MX" dirty="0"/>
          </a:p>
        </p:txBody>
      </p:sp>
      <p:sp>
        <p:nvSpPr>
          <p:cNvPr id="4" name="Marcador de número de diapositiva 3"/>
          <p:cNvSpPr>
            <a:spLocks noGrp="1"/>
          </p:cNvSpPr>
          <p:nvPr>
            <p:ph type="sldNum" sz="quarter" idx="12"/>
          </p:nvPr>
        </p:nvSpPr>
        <p:spPr/>
        <p:txBody>
          <a:bodyPr/>
          <a:lstStyle/>
          <a:p>
            <a:pPr>
              <a:defRPr/>
            </a:pPr>
            <a:fld id="{AD7E9039-F061-46C2-908A-0507DAB3DC6C}" type="slidenum">
              <a:rPr lang="en-US" altLang="es-MX" smtClean="0"/>
              <a:pPr>
                <a:defRPr/>
              </a:pPr>
              <a:t>40</a:t>
            </a:fld>
            <a:endParaRPr lang="en-US" altLang="es-MX"/>
          </a:p>
        </p:txBody>
      </p:sp>
    </p:spTree>
    <p:extLst>
      <p:ext uri="{BB962C8B-B14F-4D97-AF65-F5344CB8AC3E}">
        <p14:creationId xmlns:p14="http://schemas.microsoft.com/office/powerpoint/2010/main" val="17082866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41</a:t>
            </a:fld>
            <a:endParaRPr lang="es-ES" altLang="es-MX"/>
          </a:p>
        </p:txBody>
      </p:sp>
      <p:sp>
        <p:nvSpPr>
          <p:cNvPr id="4" name="Rectangle 1"/>
          <p:cNvSpPr>
            <a:spLocks noChangeArrowheads="1"/>
          </p:cNvSpPr>
          <p:nvPr/>
        </p:nvSpPr>
        <p:spPr bwMode="auto">
          <a:xfrm>
            <a:off x="251520" y="404664"/>
            <a:ext cx="8712968"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r>
              <a:rPr lang="es-MX" altLang="es-MX" sz="1800" dirty="0">
                <a:latin typeface="Arial" panose="020B0604020202020204" pitchFamily="34" charset="0"/>
              </a:rPr>
              <a:t>María Paola Neri Ortiz, “</a:t>
            </a:r>
            <a:r>
              <a:rPr lang="es-MX" altLang="es-MX" sz="1800" i="1" dirty="0">
                <a:latin typeface="Arial" panose="020B0604020202020204" pitchFamily="34" charset="0"/>
                <a:hlinkClick r:id="rId2"/>
              </a:rPr>
              <a:t>Mundo Artificial basado en sistemas evolutivos</a:t>
            </a:r>
            <a:r>
              <a:rPr lang="es-MX" altLang="es-MX" sz="1800" dirty="0">
                <a:latin typeface="Arial" panose="020B0604020202020204" pitchFamily="34" charset="0"/>
              </a:rPr>
              <a:t>”, </a:t>
            </a:r>
            <a:r>
              <a:rPr lang="es-MX" altLang="es-MX" sz="1800" dirty="0" err="1">
                <a:latin typeface="Arial" panose="020B0604020202020204" pitchFamily="34" charset="0"/>
              </a:rPr>
              <a:t>IPN-ESCOM</a:t>
            </a:r>
            <a:r>
              <a:rPr lang="es-MX" altLang="es-MX" sz="1800" dirty="0">
                <a:latin typeface="Arial" panose="020B0604020202020204" pitchFamily="34" charset="0"/>
              </a:rPr>
              <a:t>, México, Junio de 2001</a:t>
            </a:r>
          </a:p>
          <a:p>
            <a:pPr lvl="0"/>
            <a:r>
              <a:rPr lang="es-MX" altLang="es-MX" sz="1800" dirty="0">
                <a:latin typeface="Arial" panose="020B0604020202020204" pitchFamily="34" charset="0"/>
                <a:hlinkClick r:id="rId2"/>
              </a:rPr>
              <a:t>http://www.fgalindosoria.com/informaticos/investigadores/Paola_Neri_Ortiz/bichosevolutivos/TT1doc.htm</a:t>
            </a:r>
            <a:endParaRPr lang="es-MX" altLang="es-MX" sz="1800" dirty="0">
              <a:latin typeface="Arial" panose="020B0604020202020204" pitchFamily="34" charset="0"/>
            </a:endParaRPr>
          </a:p>
          <a:p>
            <a:pPr lvl="0"/>
            <a:endParaRPr lang="es-MX" altLang="es-MX" sz="1800" dirty="0">
              <a:latin typeface="Arial" panose="020B0604020202020204" pitchFamily="34" charset="0"/>
            </a:endParaRPr>
          </a:p>
          <a:p>
            <a:pPr lvl="0"/>
            <a:r>
              <a:rPr lang="es-MX" sz="1800" dirty="0" err="1">
                <a:solidFill>
                  <a:srgbClr val="000000"/>
                </a:solidFill>
                <a:latin typeface="Arial" panose="020B0604020202020204" pitchFamily="34" charset="0"/>
              </a:rPr>
              <a:t>SAEVIUS</a:t>
            </a:r>
            <a:r>
              <a:rPr lang="es-MX" sz="1800" dirty="0">
                <a:solidFill>
                  <a:srgbClr val="000000"/>
                </a:solidFill>
                <a:latin typeface="Arial" panose="020B0604020202020204" pitchFamily="34" charset="0"/>
              </a:rPr>
              <a:t> DEUS, que significa "La ira de Dios",  videojuego con Inteligencia Artificial</a:t>
            </a:r>
          </a:p>
          <a:p>
            <a:pPr lvl="0"/>
            <a:r>
              <a:rPr lang="es-MX" sz="1800" dirty="0">
                <a:solidFill>
                  <a:srgbClr val="000000"/>
                </a:solidFill>
                <a:latin typeface="Arial" panose="020B0604020202020204" pitchFamily="34" charset="0"/>
              </a:rPr>
              <a:t>Desarrollado por Alfredo Ramos Flores, Jesús Rodríguez Salazar, Jorge Israel Toledo Alvarado, José Rafael Vega Trujillo </a:t>
            </a:r>
          </a:p>
          <a:p>
            <a:pPr lvl="0"/>
            <a:r>
              <a:rPr lang="es-MX" sz="1800" dirty="0">
                <a:solidFill>
                  <a:srgbClr val="000000"/>
                </a:solidFill>
                <a:latin typeface="Arial" panose="020B0604020202020204" pitchFamily="34" charset="0"/>
                <a:hlinkClick r:id="rId3"/>
              </a:rPr>
              <a:t>http://saevius.iespana.es/</a:t>
            </a:r>
            <a:endParaRPr lang="es-MX" sz="1800" dirty="0">
              <a:solidFill>
                <a:srgbClr val="000000"/>
              </a:solidFill>
              <a:latin typeface="Arial" panose="020B0604020202020204" pitchFamily="34" charset="0"/>
            </a:endParaRPr>
          </a:p>
          <a:p>
            <a:pPr lvl="0"/>
            <a:r>
              <a:rPr lang="es-MX" sz="1800" dirty="0">
                <a:solidFill>
                  <a:srgbClr val="000000"/>
                </a:solidFill>
                <a:latin typeface="Arial" panose="020B0604020202020204" pitchFamily="34" charset="0"/>
                <a:hlinkClick r:id="rId4"/>
              </a:rPr>
              <a:t>http://saevius.iespana.es/descargas/2o%20Reporte.pdf</a:t>
            </a:r>
            <a:endParaRPr lang="es-MX" sz="1800" dirty="0">
              <a:solidFill>
                <a:srgbClr val="000000"/>
              </a:solidFill>
              <a:latin typeface="Arial" panose="020B0604020202020204" pitchFamily="34" charset="0"/>
            </a:endParaRPr>
          </a:p>
          <a:p>
            <a:pPr lvl="0"/>
            <a:r>
              <a:rPr lang="es-MX" sz="1800" dirty="0">
                <a:solidFill>
                  <a:srgbClr val="000000"/>
                </a:solidFill>
                <a:latin typeface="Arial" panose="020B0604020202020204" pitchFamily="34" charset="0"/>
              </a:rPr>
              <a:t>“Se desarrollo una alternativa de almacenaje de conocimiento, que consiste en una matriz de aprendizaje, que evoluciona dependiendo de los resultados obtenidos.”</a:t>
            </a:r>
          </a:p>
          <a:p>
            <a:pPr lvl="0"/>
            <a:r>
              <a:rPr lang="es-MX" sz="1800" dirty="0">
                <a:solidFill>
                  <a:srgbClr val="000000"/>
                </a:solidFill>
                <a:latin typeface="Arial" panose="020B0604020202020204" pitchFamily="34" charset="0"/>
                <a:hlinkClick r:id="rId5"/>
              </a:rPr>
              <a:t>http://saevius.iespana.es/aportacion.htm</a:t>
            </a:r>
            <a:endParaRPr lang="es-MX" sz="1800" dirty="0">
              <a:solidFill>
                <a:srgbClr val="000000"/>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chemeClr val="tx1"/>
                </a:solidFill>
                <a:effectLst/>
                <a:latin typeface="Arial" panose="020B0604020202020204" pitchFamily="34" charset="0"/>
              </a:rPr>
              <a:t>Fátima Margarita Lechuga Blanco y Mario César Lima Rodríguez, “</a:t>
            </a:r>
            <a:r>
              <a:rPr kumimoji="0" lang="es-MX" altLang="es-MX" sz="1800" b="0" i="1" u="none" strike="noStrike" cap="none" normalizeH="0" baseline="0" dirty="0">
                <a:ln>
                  <a:noFill/>
                </a:ln>
                <a:solidFill>
                  <a:schemeClr val="tx1"/>
                </a:solidFill>
                <a:effectLst/>
                <a:latin typeface="Arial" panose="020B0604020202020204" pitchFamily="34" charset="0"/>
                <a:hlinkClick r:id="rId6"/>
              </a:rPr>
              <a:t>Sistema de mimetismo basado en gramática para ocultamiento de información</a:t>
            </a:r>
            <a:r>
              <a:rPr kumimoji="0" lang="es-MX" altLang="es-MX" sz="1800" b="0" i="0" u="none" strike="noStrike" cap="none" normalizeH="0" baseline="0" dirty="0">
                <a:ln>
                  <a:noFill/>
                </a:ln>
                <a:solidFill>
                  <a:schemeClr val="tx1"/>
                </a:solidFill>
                <a:effectLst/>
                <a:latin typeface="Arial" panose="020B0604020202020204" pitchFamily="34" charset="0"/>
              </a:rPr>
              <a:t>”, </a:t>
            </a:r>
            <a:r>
              <a:rPr kumimoji="0" lang="es-MX" altLang="es-MX" sz="1800" b="0" i="0" u="none" strike="noStrike" cap="none" normalizeH="0" baseline="0" dirty="0" err="1">
                <a:ln>
                  <a:noFill/>
                </a:ln>
                <a:solidFill>
                  <a:schemeClr val="tx1"/>
                </a:solidFill>
                <a:effectLst/>
                <a:latin typeface="Arial" panose="020B0604020202020204" pitchFamily="34" charset="0"/>
              </a:rPr>
              <a:t>IPN-ESCOM</a:t>
            </a:r>
            <a:r>
              <a:rPr kumimoji="0" lang="es-MX" altLang="es-MX" sz="1800" b="0" i="0" u="none" strike="noStrike" cap="none" normalizeH="0" baseline="0" dirty="0">
                <a:ln>
                  <a:noFill/>
                </a:ln>
                <a:solidFill>
                  <a:schemeClr val="tx1"/>
                </a:solidFill>
                <a:effectLst/>
                <a:latin typeface="Arial" panose="020B0604020202020204" pitchFamily="34" charset="0"/>
              </a:rPr>
              <a:t>, México, Junio del 2002</a:t>
            </a: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chemeClr val="tx1"/>
                </a:solidFill>
                <a:effectLst/>
                <a:latin typeface="Arial" panose="020B0604020202020204" pitchFamily="34" charset="0"/>
                <a:hlinkClick r:id="rId6"/>
              </a:rPr>
              <a:t>http://www.fgalindosoria.com/linguisticamatematica/sistema_de_mimetismo_basado_en_gramaticas/index.htm</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36665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4273221"/>
          </a:xfrm>
          <a:prstGeom prst="rect">
            <a:avLst/>
          </a:prstGeom>
        </p:spPr>
        <p:txBody>
          <a:bodyPr wrap="square">
            <a:spAutoFit/>
          </a:bodyPr>
          <a:lstStyle/>
          <a:p>
            <a:pPr>
              <a:lnSpc>
                <a:spcPct val="107000"/>
              </a:lnSpc>
              <a:spcAft>
                <a:spcPts val="0"/>
              </a:spcAft>
            </a:pPr>
            <a:r>
              <a:rPr lang="es-ES" sz="3200" b="1" dirty="0">
                <a:ea typeface="Calibri" panose="020F0502020204030204" pitchFamily="34" charset="0"/>
                <a:cs typeface="Times New Roman" panose="02020603050405020304" pitchFamily="18" charset="0"/>
              </a:rPr>
              <a:t>Sistema de mimetismo basado en gramática para ocultamiento de información</a:t>
            </a:r>
          </a:p>
          <a:p>
            <a:pPr>
              <a:lnSpc>
                <a:spcPct val="107000"/>
              </a:lnSpc>
              <a:spcAft>
                <a:spcPts val="0"/>
              </a:spcAft>
            </a:pPr>
            <a:r>
              <a:rPr lang="es-ES" sz="3200" dirty="0">
                <a:ea typeface="Calibri" panose="020F0502020204030204" pitchFamily="34" charset="0"/>
                <a:cs typeface="Times New Roman" panose="02020603050405020304" pitchFamily="18" charset="0"/>
              </a:rPr>
              <a:t>Fátima Margarita Lechuga Blanco, Mario César Lima Rodríguez, </a:t>
            </a:r>
            <a:r>
              <a:rPr lang="es-ES" dirty="0" err="1">
                <a:ea typeface="Calibri" panose="020F0502020204030204" pitchFamily="34" charset="0"/>
                <a:cs typeface="Times New Roman" panose="02020603050405020304" pitchFamily="18" charset="0"/>
              </a:rPr>
              <a:t>ESCOM</a:t>
            </a:r>
            <a:r>
              <a:rPr lang="es-ES" dirty="0">
                <a:ea typeface="Calibri" panose="020F0502020204030204" pitchFamily="34" charset="0"/>
                <a:cs typeface="Times New Roman" panose="02020603050405020304" pitchFamily="18" charset="0"/>
              </a:rPr>
              <a:t> del </a:t>
            </a:r>
            <a:r>
              <a:rPr lang="es-ES" dirty="0" err="1">
                <a:ea typeface="Calibri" panose="020F0502020204030204" pitchFamily="34" charset="0"/>
                <a:cs typeface="Times New Roman" panose="02020603050405020304" pitchFamily="18" charset="0"/>
              </a:rPr>
              <a:t>IPN</a:t>
            </a:r>
            <a:r>
              <a:rPr lang="es-ES" dirty="0">
                <a:ea typeface="Calibri" panose="020F0502020204030204" pitchFamily="34" charset="0"/>
                <a:cs typeface="Times New Roman" panose="02020603050405020304" pitchFamily="18" charset="0"/>
              </a:rPr>
              <a:t>, 2002</a:t>
            </a:r>
            <a:endParaRPr lang="es-MX" dirty="0">
              <a:ea typeface="Calibri" panose="020F0502020204030204" pitchFamily="34" charset="0"/>
              <a:cs typeface="Times New Roman" panose="02020603050405020304" pitchFamily="18" charset="0"/>
            </a:endParaRPr>
          </a:p>
          <a:p>
            <a:pPr>
              <a:lnSpc>
                <a:spcPct val="107000"/>
              </a:lnSpc>
              <a:spcAft>
                <a:spcPts val="0"/>
              </a:spcAft>
            </a:pPr>
            <a:endParaRPr lang="es-MX" dirty="0">
              <a:ea typeface="Calibri" panose="020F0502020204030204" pitchFamily="34" charset="0"/>
              <a:cs typeface="Times New Roman" panose="02020603050405020304" pitchFamily="18" charset="0"/>
            </a:endParaRPr>
          </a:p>
          <a:p>
            <a:pPr>
              <a:lnSpc>
                <a:spcPct val="107000"/>
              </a:lnSpc>
              <a:spcAft>
                <a:spcPts val="0"/>
              </a:spcAft>
            </a:pPr>
            <a:r>
              <a:rPr lang="es-MX" dirty="0">
                <a:ea typeface="Calibri" panose="020F0502020204030204" pitchFamily="34" charset="0"/>
                <a:cs typeface="Times New Roman" panose="02020603050405020304" pitchFamily="18" charset="0"/>
              </a:rPr>
              <a:t>Integra un </a:t>
            </a:r>
            <a:r>
              <a:rPr lang="es-ES" dirty="0">
                <a:ea typeface="Calibri" panose="020F0502020204030204" pitchFamily="34" charset="0"/>
                <a:cs typeface="Times New Roman" panose="02020603050405020304" pitchFamily="18" charset="0"/>
              </a:rPr>
              <a:t>generador de oraciones que</a:t>
            </a:r>
          </a:p>
          <a:p>
            <a:pPr>
              <a:lnSpc>
                <a:spcPct val="107000"/>
              </a:lnSpc>
              <a:spcAft>
                <a:spcPts val="0"/>
              </a:spcAft>
            </a:pPr>
            <a:r>
              <a:rPr lang="es-ES" dirty="0">
                <a:ea typeface="Calibri" panose="020F0502020204030204" pitchFamily="34" charset="0"/>
                <a:cs typeface="Times New Roman" panose="02020603050405020304" pitchFamily="18" charset="0"/>
              </a:rPr>
              <a:t>toma múltiples ejemplos de oraciones de la realidad, genera la imagen mediante Matrices Evolutivas y genera nuevas oraciones</a:t>
            </a:r>
          </a:p>
          <a:p>
            <a:pPr lvl="0"/>
            <a:r>
              <a:rPr lang="es-MX" sz="1600" dirty="0">
                <a:solidFill>
                  <a:prstClr val="black"/>
                </a:solidFill>
                <a:hlinkClick r:id="rId2"/>
              </a:rPr>
              <a:t>http://documents.mx/documents/sistema-de-mimetismo-basado-en-gramatica-para-ocultamiento-de-informacion-fatima-margarita-lechuga-blanco-lechugafrescahotmailcom-lechugafrescahotmailcom.html</a:t>
            </a:r>
            <a:endParaRPr lang="es-MX" sz="1600" dirty="0">
              <a:solidFill>
                <a:prstClr val="black"/>
              </a:solidFill>
            </a:endParaRPr>
          </a:p>
        </p:txBody>
      </p:sp>
    </p:spTree>
    <p:extLst>
      <p:ext uri="{BB962C8B-B14F-4D97-AF65-F5344CB8AC3E}">
        <p14:creationId xmlns:p14="http://schemas.microsoft.com/office/powerpoint/2010/main" val="1216983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28570"/>
            <a:ext cx="2957513" cy="1761753"/>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901" y="3228570"/>
            <a:ext cx="2884088" cy="1746043"/>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6237" y="3257356"/>
            <a:ext cx="2887763" cy="1717257"/>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6912" y="5017264"/>
            <a:ext cx="6053985" cy="1757608"/>
          </a:xfrm>
          <a:prstGeom prst="rect">
            <a:avLst/>
          </a:prstGeom>
        </p:spPr>
      </p:pic>
      <p:graphicFrame>
        <p:nvGraphicFramePr>
          <p:cNvPr id="8" name="Tabla 7"/>
          <p:cNvGraphicFramePr>
            <a:graphicFrameLocks noGrp="1"/>
          </p:cNvGraphicFramePr>
          <p:nvPr/>
        </p:nvGraphicFramePr>
        <p:xfrm>
          <a:off x="3021013" y="634676"/>
          <a:ext cx="3346450" cy="2295212"/>
        </p:xfrm>
        <a:graphic>
          <a:graphicData uri="http://schemas.openxmlformats.org/drawingml/2006/table">
            <a:tbl>
              <a:tblPr firstRow="1" firstCol="1" bandRow="1"/>
              <a:tblGrid>
                <a:gridCol w="334645">
                  <a:extLst>
                    <a:ext uri="{9D8B030D-6E8A-4147-A177-3AD203B41FA5}">
                      <a16:colId xmlns:a16="http://schemas.microsoft.com/office/drawing/2014/main" val="1443874276"/>
                    </a:ext>
                  </a:extLst>
                </a:gridCol>
                <a:gridCol w="334645">
                  <a:extLst>
                    <a:ext uri="{9D8B030D-6E8A-4147-A177-3AD203B41FA5}">
                      <a16:colId xmlns:a16="http://schemas.microsoft.com/office/drawing/2014/main" val="1790386840"/>
                    </a:ext>
                  </a:extLst>
                </a:gridCol>
                <a:gridCol w="334645">
                  <a:extLst>
                    <a:ext uri="{9D8B030D-6E8A-4147-A177-3AD203B41FA5}">
                      <a16:colId xmlns:a16="http://schemas.microsoft.com/office/drawing/2014/main" val="2728366713"/>
                    </a:ext>
                  </a:extLst>
                </a:gridCol>
                <a:gridCol w="334645">
                  <a:extLst>
                    <a:ext uri="{9D8B030D-6E8A-4147-A177-3AD203B41FA5}">
                      <a16:colId xmlns:a16="http://schemas.microsoft.com/office/drawing/2014/main" val="1561464181"/>
                    </a:ext>
                  </a:extLst>
                </a:gridCol>
                <a:gridCol w="334645">
                  <a:extLst>
                    <a:ext uri="{9D8B030D-6E8A-4147-A177-3AD203B41FA5}">
                      <a16:colId xmlns:a16="http://schemas.microsoft.com/office/drawing/2014/main" val="271559670"/>
                    </a:ext>
                  </a:extLst>
                </a:gridCol>
                <a:gridCol w="334645">
                  <a:extLst>
                    <a:ext uri="{9D8B030D-6E8A-4147-A177-3AD203B41FA5}">
                      <a16:colId xmlns:a16="http://schemas.microsoft.com/office/drawing/2014/main" val="3308242732"/>
                    </a:ext>
                  </a:extLst>
                </a:gridCol>
                <a:gridCol w="334645">
                  <a:extLst>
                    <a:ext uri="{9D8B030D-6E8A-4147-A177-3AD203B41FA5}">
                      <a16:colId xmlns:a16="http://schemas.microsoft.com/office/drawing/2014/main" val="3165718453"/>
                    </a:ext>
                  </a:extLst>
                </a:gridCol>
                <a:gridCol w="334645">
                  <a:extLst>
                    <a:ext uri="{9D8B030D-6E8A-4147-A177-3AD203B41FA5}">
                      <a16:colId xmlns:a16="http://schemas.microsoft.com/office/drawing/2014/main" val="3213695373"/>
                    </a:ext>
                  </a:extLst>
                </a:gridCol>
                <a:gridCol w="334645">
                  <a:extLst>
                    <a:ext uri="{9D8B030D-6E8A-4147-A177-3AD203B41FA5}">
                      <a16:colId xmlns:a16="http://schemas.microsoft.com/office/drawing/2014/main" val="1042717282"/>
                    </a:ext>
                  </a:extLst>
                </a:gridCol>
                <a:gridCol w="334645">
                  <a:extLst>
                    <a:ext uri="{9D8B030D-6E8A-4147-A177-3AD203B41FA5}">
                      <a16:colId xmlns:a16="http://schemas.microsoft.com/office/drawing/2014/main" val="2225959993"/>
                    </a:ext>
                  </a:extLst>
                </a:gridCol>
              </a:tblGrid>
              <a:tr h="228283">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520130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571885"/>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7639116"/>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6733394"/>
                  </a:ext>
                </a:extLst>
              </a:tr>
              <a:tr h="240665">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4140883"/>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2398623"/>
                  </a:ext>
                </a:extLst>
              </a:tr>
              <a:tr h="226060">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9732360"/>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9657318"/>
                  </a:ext>
                </a:extLst>
              </a:tr>
              <a:tr h="226060">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3366FF"/>
                          </a:solidFill>
                          <a:effectLst/>
                          <a:latin typeface="Times New Roman" panose="02020603050405020304" pitchFamily="18" charset="0"/>
                          <a:ea typeface="Times New Roman" panose="02020603050405020304" pitchFamily="18" charset="0"/>
                          <a:cs typeface="Times New Roman" panose="02020603050405020304" pitchFamily="18" charset="0"/>
                        </a:rPr>
                        <a:t>B3</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3120716"/>
                  </a:ext>
                </a:extLst>
              </a:tr>
              <a:tr h="226060">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00"/>
                          </a:solidFill>
                          <a:effectLst/>
                          <a:latin typeface="Times New Roman" panose="02020603050405020304" pitchFamily="18" charset="0"/>
                          <a:ea typeface="Times New Roman" panose="02020603050405020304" pitchFamily="18" charset="0"/>
                          <a:cs typeface="Times New Roman" panose="02020603050405020304" pitchFamily="18" charset="0"/>
                        </a:rPr>
                        <a:t>b2</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a:solidFill>
                            <a:srgbClr val="FF99CC"/>
                          </a:solidFill>
                          <a:effectLst/>
                          <a:latin typeface="Times New Roman" panose="02020603050405020304" pitchFamily="18" charset="0"/>
                          <a:ea typeface="Times New Roman" panose="02020603050405020304" pitchFamily="18" charset="0"/>
                          <a:cs typeface="Times New Roman" panose="02020603050405020304" pitchFamily="18" charset="0"/>
                        </a:rPr>
                        <a:t>b4</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en-US" sz="1400" dirty="0">
                          <a:effectLst/>
                          <a:latin typeface="Times New Roman" panose="02020603050405020304" pitchFamily="18" charset="0"/>
                          <a:ea typeface="Times New Roman" panose="02020603050405020304" pitchFamily="18" charset="0"/>
                          <a:cs typeface="Times New Roman" panose="02020603050405020304" pitchFamily="18" charset="0"/>
                        </a:rPr>
                        <a:t>b1</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038141"/>
                  </a:ext>
                </a:extLst>
              </a:tr>
            </a:tbl>
          </a:graphicData>
        </a:graphic>
      </p:graphicFrame>
      <p:sp>
        <p:nvSpPr>
          <p:cNvPr id="11" name="Rectángulo 10"/>
          <p:cNvSpPr/>
          <p:nvPr/>
        </p:nvSpPr>
        <p:spPr>
          <a:xfrm>
            <a:off x="6430963" y="558375"/>
            <a:ext cx="2713037" cy="26776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Mapa de ubicación que contiene cuarenta y cinco bichos de cuatro especies diferentes</a:t>
            </a:r>
            <a:endParaRPr kumimoji="0" lang="es-MX"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12" name="Rectángulo 11"/>
          <p:cNvSpPr/>
          <p:nvPr/>
        </p:nvSpPr>
        <p:spPr>
          <a:xfrm>
            <a:off x="0" y="0"/>
            <a:ext cx="9144000" cy="522259"/>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Ejemplo: bichos que evolucionan en un entorno virtual</a:t>
            </a:r>
            <a:endParaRPr kumimoji="0" lang="es-MX"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ángulo 12"/>
          <p:cNvSpPr/>
          <p:nvPr/>
        </p:nvSpPr>
        <p:spPr>
          <a:xfrm>
            <a:off x="56945" y="522259"/>
            <a:ext cx="3027568" cy="2562112"/>
          </a:xfrm>
          <a:prstGeom prst="rect">
            <a:avLst/>
          </a:prstGeom>
        </p:spPr>
        <p:txBody>
          <a:bodyPr wrap="square">
            <a:spAutoFit/>
          </a:bodyPr>
          <a:lstStyle/>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Mundo artificial basado en Sistemas Evolutivos</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Paola Neri Ortiz </a:t>
            </a:r>
            <a:endParaRPr kumimoji="0" lang="es-MX"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página </a:t>
            </a:r>
            <a:r>
              <a:rPr kumimoji="0" lang="es-ES" sz="1800" b="0" i="1" u="none" strike="noStrike" kern="1200" cap="none" spc="0" normalizeH="0" baseline="0" noProof="0" dirty="0" err="1">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6"/>
              </a:rPr>
              <a:t>html</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7"/>
              </a:rPr>
              <a:t>Articulo</a:t>
            </a:r>
            <a:r>
              <a:rPr kumimoji="0" lang="es-ES_tradnl"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softwaredebichos.zip  </a:t>
            </a:r>
          </a:p>
          <a:p>
            <a:pPr marL="0" marR="0" lvl="0" indent="0" algn="l" defTabSz="914400" rtl="0" eaLnBrk="0" fontAlgn="base" latinLnBrk="0" hangingPunct="0">
              <a:lnSpc>
                <a:spcPct val="107000"/>
              </a:lnSpc>
              <a:spcBef>
                <a:spcPct val="0"/>
              </a:spcBef>
              <a:spcAft>
                <a:spcPts val="0"/>
              </a:spcAft>
              <a:buClrTx/>
              <a:buSzTx/>
              <a:buFontTx/>
              <a:buNone/>
              <a:tabLst/>
              <a:defRPr/>
            </a:pPr>
            <a:r>
              <a:rPr kumimoji="0" lang="es-ES" sz="1800" b="0" i="1" u="none" strike="noStrike" kern="1200" cap="none" spc="0" normalizeH="0" baseline="0" noProof="0" dirty="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hlinkClick r:id="rId8"/>
              </a:rPr>
              <a:t> programas de bichos en java</a:t>
            </a:r>
            <a:endParaRPr kumimoji="0" lang="es-MX"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13180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44</a:t>
            </a:fld>
            <a:endParaRPr lang="es-ES" altLang="es-MX"/>
          </a:p>
        </p:txBody>
      </p:sp>
      <p:sp>
        <p:nvSpPr>
          <p:cNvPr id="3" name="Rectángulo 2"/>
          <p:cNvSpPr/>
          <p:nvPr/>
        </p:nvSpPr>
        <p:spPr>
          <a:xfrm>
            <a:off x="31719" y="3959026"/>
            <a:ext cx="9144000" cy="2523768"/>
          </a:xfrm>
          <a:prstGeom prst="rect">
            <a:avLst/>
          </a:prstGeom>
        </p:spPr>
        <p:txBody>
          <a:bodyPr wrap="square">
            <a:spAutoFit/>
          </a:bodyPr>
          <a:lstStyle/>
          <a:p>
            <a:pPr lvl="0"/>
            <a:r>
              <a:rPr lang="es-MX" altLang="es-MX" sz="2000" dirty="0">
                <a:solidFill>
                  <a:srgbClr val="000000"/>
                </a:solidFill>
                <a:latin typeface="Arial" panose="020B0604020202020204" pitchFamily="34" charset="0"/>
              </a:rPr>
              <a:t>“</a:t>
            </a:r>
            <a:r>
              <a:rPr lang="es-MX" altLang="es-MX" sz="2000" i="1" dirty="0" err="1">
                <a:solidFill>
                  <a:srgbClr val="000000"/>
                </a:solidFill>
                <a:latin typeface="Arial" panose="020B0604020202020204" pitchFamily="34" charset="0"/>
                <a:hlinkClick r:id="rId2"/>
              </a:rPr>
              <a:t>ESpertCOM</a:t>
            </a:r>
            <a:r>
              <a:rPr lang="es-MX" altLang="es-MX" sz="2000" i="1" dirty="0">
                <a:solidFill>
                  <a:srgbClr val="000000"/>
                </a:solidFill>
                <a:latin typeface="Arial" panose="020B0604020202020204" pitchFamily="34" charset="0"/>
                <a:hlinkClick r:id="rId2"/>
              </a:rPr>
              <a:t>   Sistema Experto Evolutivo en Banca Múltiple</a:t>
            </a:r>
            <a:r>
              <a:rPr lang="es-MX" altLang="es-MX" sz="2000" i="1" dirty="0">
                <a:solidFill>
                  <a:srgbClr val="000000"/>
                </a:solidFill>
                <a:latin typeface="Arial" panose="020B0604020202020204" pitchFamily="34" charset="0"/>
              </a:rPr>
              <a:t>”,</a:t>
            </a:r>
            <a:r>
              <a:rPr lang="es-MX" altLang="es-MX" sz="2000" u="sng" dirty="0">
                <a:solidFill>
                  <a:srgbClr val="000000"/>
                </a:solidFill>
                <a:latin typeface="Arial" panose="020B0604020202020204" pitchFamily="34" charset="0"/>
              </a:rPr>
              <a:t> </a:t>
            </a:r>
            <a:r>
              <a:rPr lang="es-MX" altLang="es-MX" sz="2000" dirty="0">
                <a:solidFill>
                  <a:srgbClr val="000000"/>
                </a:solidFill>
                <a:latin typeface="Arial" panose="020B0604020202020204" pitchFamily="34" charset="0"/>
              </a:rPr>
              <a:t>José de Jesús Acosta Marrón  y  Rodrigo Arenas Arriola, </a:t>
            </a:r>
            <a:r>
              <a:rPr lang="es-MX" altLang="es-MX" sz="2000" dirty="0" err="1">
                <a:solidFill>
                  <a:srgbClr val="000000"/>
                </a:solidFill>
                <a:latin typeface="Arial" panose="020B0604020202020204" pitchFamily="34" charset="0"/>
              </a:rPr>
              <a:t>IPN-ESCOM</a:t>
            </a:r>
            <a:r>
              <a:rPr lang="es-MX" altLang="es-MX" sz="2000" dirty="0">
                <a:solidFill>
                  <a:srgbClr val="000000"/>
                </a:solidFill>
                <a:latin typeface="Arial" panose="020B0604020202020204" pitchFamily="34" charset="0"/>
              </a:rPr>
              <a:t>, México, Mayo del 2001</a:t>
            </a:r>
          </a:p>
          <a:p>
            <a:pPr lvl="0"/>
            <a:endParaRPr lang="es-MX" altLang="es-MX" sz="1000" dirty="0">
              <a:solidFill>
                <a:srgbClr val="000000"/>
              </a:solidFill>
              <a:latin typeface="Arial" panose="020B0604020202020204" pitchFamily="34" charset="0"/>
            </a:endParaRPr>
          </a:p>
          <a:p>
            <a:pPr lvl="0"/>
            <a:r>
              <a:rPr lang="es-MX" altLang="es-MX" sz="1800" dirty="0">
                <a:solidFill>
                  <a:srgbClr val="000000"/>
                </a:solidFill>
                <a:latin typeface="Arial" panose="020B0604020202020204" pitchFamily="34" charset="0"/>
              </a:rPr>
              <a:t>El Sistema Experto </a:t>
            </a:r>
            <a:r>
              <a:rPr lang="es-MX" altLang="es-MX" sz="1800" dirty="0" err="1">
                <a:solidFill>
                  <a:srgbClr val="000000"/>
                </a:solidFill>
                <a:latin typeface="Arial" panose="020B0604020202020204" pitchFamily="34" charset="0"/>
              </a:rPr>
              <a:t>ESpertCOM</a:t>
            </a:r>
            <a:r>
              <a:rPr lang="es-MX" altLang="es-MX" sz="1800" dirty="0">
                <a:solidFill>
                  <a:srgbClr val="000000"/>
                </a:solidFill>
                <a:latin typeface="Arial" panose="020B0604020202020204" pitchFamily="34" charset="0"/>
              </a:rPr>
              <a:t> utiliza un par de matrices de dos dimensiones que permanentemente están cambiando. </a:t>
            </a:r>
            <a:r>
              <a:rPr lang="es-MX" altLang="es-MX" sz="1800" b="1" i="1" dirty="0">
                <a:solidFill>
                  <a:srgbClr val="000000"/>
                </a:solidFill>
                <a:latin typeface="Arial" panose="020B0604020202020204" pitchFamily="34" charset="0"/>
              </a:rPr>
              <a:t>Originalmente, la matriz evolutiva está vacía, por lo que la base de conocimientos que representa también lo está. Conforme detecta nuevos síntomas y reglas aumentan los renglones y columnas de la matriz.</a:t>
            </a:r>
          </a:p>
          <a:p>
            <a:pPr lvl="0"/>
            <a:r>
              <a:rPr lang="es-MX" altLang="es-MX" sz="1800" dirty="0">
                <a:solidFill>
                  <a:srgbClr val="000000"/>
                </a:solidFill>
                <a:latin typeface="Arial" panose="020B0604020202020204" pitchFamily="34" charset="0"/>
                <a:hlinkClick r:id="rId2"/>
              </a:rPr>
              <a:t>http://www.fgalindosoria.com/eac/evolucion/espertcom/</a:t>
            </a:r>
            <a:endParaRPr lang="es-MX" altLang="es-MX" sz="1800" dirty="0">
              <a:solidFill>
                <a:srgbClr val="000000"/>
              </a:solidFill>
              <a:latin typeface="Arial" panose="020B0604020202020204" pitchFamily="34" charset="0"/>
            </a:endParaRPr>
          </a:p>
        </p:txBody>
      </p:sp>
      <p:sp>
        <p:nvSpPr>
          <p:cNvPr id="4" name="Rectángulo 3"/>
          <p:cNvSpPr/>
          <p:nvPr/>
        </p:nvSpPr>
        <p:spPr>
          <a:xfrm>
            <a:off x="28632" y="97823"/>
            <a:ext cx="9129684" cy="3813544"/>
          </a:xfrm>
          <a:prstGeom prst="rect">
            <a:avLst/>
          </a:prstGeom>
        </p:spPr>
        <p:txBody>
          <a:bodyPr wrap="square">
            <a:spAutoFit/>
          </a:bodyPr>
          <a:lstStyle/>
          <a:p>
            <a:pPr>
              <a:lnSpc>
                <a:spcPct val="107000"/>
              </a:lnSpc>
              <a:spcAft>
                <a:spcPts val="0"/>
              </a:spcAft>
              <a:defRPr/>
            </a:pPr>
            <a:r>
              <a:rPr lang="es-MX" dirty="0">
                <a:solidFill>
                  <a:prstClr val="black"/>
                </a:solidFill>
                <a:ea typeface="Times New Roman" panose="02020603050405020304" pitchFamily="18" charset="0"/>
              </a:rPr>
              <a:t>En muchas aplicaciones, la Matriz Evolutiva tiene cero renglones y cero columnas y conforme empiezan a entrar palabras, o comportamientos, o síntomas o … comienzan a crecer el numero de renglones y columnas, por ejemplo cada que entra un nuevo elemento al sistema la matriz aumenta una columna y un renglón.</a:t>
            </a:r>
          </a:p>
          <a:p>
            <a:pPr>
              <a:lnSpc>
                <a:spcPct val="107000"/>
              </a:lnSpc>
              <a:spcAft>
                <a:spcPts val="0"/>
              </a:spcAft>
              <a:defRPr/>
            </a:pPr>
            <a:endParaRPr lang="es-MX" sz="1000" dirty="0">
              <a:solidFill>
                <a:prstClr val="black"/>
              </a:solidFill>
              <a:ea typeface="Times New Roman" panose="02020603050405020304" pitchFamily="18" charset="0"/>
            </a:endParaRPr>
          </a:p>
          <a:p>
            <a:pPr>
              <a:lnSpc>
                <a:spcPct val="107000"/>
              </a:lnSpc>
              <a:spcAft>
                <a:spcPts val="0"/>
              </a:spcAft>
              <a:defRPr/>
            </a:pPr>
            <a:r>
              <a:rPr lang="es-MX" dirty="0">
                <a:solidFill>
                  <a:prstClr val="black"/>
                </a:solidFill>
                <a:ea typeface="Times New Roman" panose="02020603050405020304" pitchFamily="18" charset="0"/>
              </a:rPr>
              <a:t>O sea que </a:t>
            </a:r>
            <a:r>
              <a:rPr lang="es-MX" b="1" dirty="0">
                <a:solidFill>
                  <a:prstClr val="black"/>
                </a:solidFill>
                <a:ea typeface="Times New Roman" panose="02020603050405020304" pitchFamily="18" charset="0"/>
              </a:rPr>
              <a:t>las matrices evolutivas </a:t>
            </a:r>
            <a:r>
              <a:rPr lang="es-MX" dirty="0">
                <a:solidFill>
                  <a:prstClr val="black"/>
                </a:solidFill>
                <a:ea typeface="Times New Roman" panose="02020603050405020304" pitchFamily="18" charset="0"/>
              </a:rPr>
              <a:t>no solo modifican los valores de los elementos, sino que </a:t>
            </a:r>
            <a:r>
              <a:rPr lang="es-MX" b="1" dirty="0">
                <a:solidFill>
                  <a:prstClr val="black"/>
                </a:solidFill>
                <a:ea typeface="Times New Roman" panose="02020603050405020304" pitchFamily="18" charset="0"/>
              </a:rPr>
              <a:t>modifican la misma estructura de la matriz </a:t>
            </a:r>
            <a:r>
              <a:rPr lang="es-MX" dirty="0">
                <a:solidFill>
                  <a:prstClr val="black"/>
                </a:solidFill>
                <a:ea typeface="Times New Roman" panose="02020603050405020304" pitchFamily="18" charset="0"/>
              </a:rPr>
              <a:t>ya que parte de una matriz con cero renglones y columnas y pueden llegar a contener una cantidad enorme de renglones y columnas. </a:t>
            </a:r>
          </a:p>
        </p:txBody>
      </p:sp>
    </p:spTree>
    <p:extLst>
      <p:ext uri="{BB962C8B-B14F-4D97-AF65-F5344CB8AC3E}">
        <p14:creationId xmlns:p14="http://schemas.microsoft.com/office/powerpoint/2010/main" val="4174745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AD7E9039-F061-46C2-908A-0507DAB3DC6C}" type="slidenum">
              <a:rPr lang="en-US" altLang="es-MX" smtClean="0"/>
              <a:pPr>
                <a:defRPr/>
              </a:pPr>
              <a:t>45</a:t>
            </a:fld>
            <a:endParaRPr lang="en-US" altLang="es-MX" dirty="0"/>
          </a:p>
        </p:txBody>
      </p:sp>
      <p:sp>
        <p:nvSpPr>
          <p:cNvPr id="3" name="Rectángulo 2"/>
          <p:cNvSpPr/>
          <p:nvPr/>
        </p:nvSpPr>
        <p:spPr>
          <a:xfrm>
            <a:off x="226072" y="116632"/>
            <a:ext cx="8788753" cy="4893647"/>
          </a:xfrm>
          <a:prstGeom prst="rect">
            <a:avLst/>
          </a:prstGeom>
        </p:spPr>
        <p:txBody>
          <a:bodyPr wrap="square">
            <a:spAutoFit/>
          </a:bodyPr>
          <a:lstStyle/>
          <a:p>
            <a:r>
              <a:rPr lang="es-MX" dirty="0">
                <a:solidFill>
                  <a:prstClr val="black"/>
                </a:solidFill>
                <a:ea typeface="Times New Roman" panose="02020603050405020304" pitchFamily="18" charset="0"/>
              </a:rPr>
              <a:t>Dado que conforme crece la imagen de la realidad de sistema, la matriz crece enormemente existen muchísimas técnicas de representación equivalentes o aproximadas que utilizan mucho menos espacio.</a:t>
            </a:r>
          </a:p>
          <a:p>
            <a:endParaRPr lang="es-MX" dirty="0">
              <a:solidFill>
                <a:prstClr val="black"/>
              </a:solidFill>
              <a:ea typeface="Times New Roman" panose="02020603050405020304" pitchFamily="18" charset="0"/>
            </a:endParaRPr>
          </a:p>
          <a:p>
            <a:r>
              <a:rPr lang="es-MX" dirty="0">
                <a:solidFill>
                  <a:prstClr val="black"/>
                </a:solidFill>
                <a:ea typeface="Times New Roman" panose="02020603050405020304" pitchFamily="18" charset="0"/>
              </a:rPr>
              <a:t>Por ejemplo pueden integrar como elementos de la matriz rutinas semánticas o hipervínculos que permiten llamar a otros procesos o a otras matrices</a:t>
            </a:r>
          </a:p>
          <a:p>
            <a:endParaRPr lang="es-MX" dirty="0">
              <a:solidFill>
                <a:prstClr val="black"/>
              </a:solidFill>
              <a:ea typeface="Times New Roman" panose="02020603050405020304" pitchFamily="18" charset="0"/>
            </a:endParaRPr>
          </a:p>
          <a:p>
            <a:r>
              <a:rPr lang="es-MX" dirty="0">
                <a:solidFill>
                  <a:prstClr val="black"/>
                </a:solidFill>
              </a:rPr>
              <a:t>O pueden representar la matriz como una gramática evolutiva estocástica como se muestra en la tesis del Dr. </a:t>
            </a:r>
            <a:r>
              <a:rPr lang="es-MX" dirty="0" err="1">
                <a:solidFill>
                  <a:prstClr val="black"/>
                </a:solidFill>
              </a:rPr>
              <a:t>Itztli</a:t>
            </a:r>
            <a:r>
              <a:rPr lang="es-MX" dirty="0">
                <a:solidFill>
                  <a:prstClr val="black"/>
                </a:solidFill>
              </a:rPr>
              <a:t>  (Horacio Alberto García Salas) donde se ve como se construyo el compositor evolutivo afectivo de música </a:t>
            </a:r>
            <a:r>
              <a:rPr lang="es-MX" dirty="0" err="1">
                <a:solidFill>
                  <a:prstClr val="black"/>
                </a:solidFill>
              </a:rPr>
              <a:t>Zanya</a:t>
            </a:r>
            <a:endParaRPr lang="es-MX" dirty="0">
              <a:solidFill>
                <a:prstClr val="black"/>
              </a:solidFill>
            </a:endParaRPr>
          </a:p>
        </p:txBody>
      </p:sp>
      <p:sp>
        <p:nvSpPr>
          <p:cNvPr id="4" name="Rectangle 1"/>
          <p:cNvSpPr>
            <a:spLocks noChangeArrowheads="1"/>
          </p:cNvSpPr>
          <p:nvPr/>
        </p:nvSpPr>
        <p:spPr bwMode="auto">
          <a:xfrm>
            <a:off x="31719" y="5531303"/>
            <a:ext cx="898310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1800" b="0" i="1" u="none" strike="noStrike" cap="none" normalizeH="0" baseline="0" dirty="0">
                <a:ln>
                  <a:noFill/>
                </a:ln>
                <a:solidFill>
                  <a:schemeClr val="tx1"/>
                </a:solidFill>
                <a:effectLst/>
                <a:latin typeface="Arial" panose="020B0604020202020204" pitchFamily="34" charset="0"/>
              </a:rPr>
              <a:t>Automatic Music Composition with Simple Probabilistic Generative Grammars.</a:t>
            </a:r>
            <a:endParaRPr kumimoji="0" lang="en-US" altLang="es-MX"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1800" b="0" i="0" u="none" strike="noStrike" cap="none" normalizeH="0" baseline="0" dirty="0">
                <a:ln>
                  <a:noFill/>
                </a:ln>
                <a:solidFill>
                  <a:schemeClr val="tx1"/>
                </a:solidFill>
                <a:effectLst/>
                <a:latin typeface="Arial" panose="020B0604020202020204" pitchFamily="34" charset="0"/>
              </a:rPr>
              <a:t>Horacio Alberto García Salas, Alexander </a:t>
            </a:r>
            <a:r>
              <a:rPr kumimoji="0" lang="en-US" altLang="es-MX" sz="1800" b="0" i="0" u="none" strike="noStrike" cap="none" normalizeH="0" baseline="0" dirty="0" err="1">
                <a:ln>
                  <a:noFill/>
                </a:ln>
                <a:solidFill>
                  <a:schemeClr val="tx1"/>
                </a:solidFill>
                <a:effectLst/>
                <a:latin typeface="Arial" panose="020B0604020202020204" pitchFamily="34" charset="0"/>
              </a:rPr>
              <a:t>Gelbukh</a:t>
            </a:r>
            <a:r>
              <a:rPr kumimoji="0" lang="en-US" altLang="es-MX" sz="1800" b="0" i="0" u="none" strike="noStrike" cap="none" normalizeH="0" baseline="0" dirty="0">
                <a:ln>
                  <a:noFill/>
                </a:ln>
                <a:solidFill>
                  <a:schemeClr val="tx1"/>
                </a:solidFill>
                <a:effectLst/>
                <a:latin typeface="Arial" panose="020B0604020202020204" pitchFamily="34" charset="0"/>
              </a:rPr>
              <a:t>, Hiram </a:t>
            </a:r>
            <a:r>
              <a:rPr kumimoji="0" lang="en-US" altLang="es-MX" sz="1800" b="0" i="0" u="none" strike="noStrike" cap="none" normalizeH="0" baseline="0" dirty="0" err="1">
                <a:ln>
                  <a:noFill/>
                </a:ln>
                <a:solidFill>
                  <a:schemeClr val="tx1"/>
                </a:solidFill>
                <a:effectLst/>
                <a:latin typeface="Arial" panose="020B0604020202020204" pitchFamily="34" charset="0"/>
              </a:rPr>
              <a:t>Calvo</a:t>
            </a:r>
            <a:r>
              <a:rPr kumimoji="0" lang="en-US" altLang="es-MX" sz="1800" b="0" i="0" u="none" strike="noStrike" cap="none" normalizeH="0" baseline="0" dirty="0">
                <a:ln>
                  <a:noFill/>
                </a:ln>
                <a:solidFill>
                  <a:schemeClr val="tx1"/>
                </a:solidFill>
                <a:effectLst/>
                <a:latin typeface="Arial" panose="020B0604020202020204" pitchFamily="34" charset="0"/>
              </a:rPr>
              <a:t>, and Fernando Galindo Soria, </a:t>
            </a:r>
            <a:r>
              <a:rPr kumimoji="0" lang="en-US" altLang="es-MX" sz="1800" b="0" i="0" u="none" strike="noStrike" cap="none" normalizeH="0" baseline="0" dirty="0" err="1">
                <a:ln>
                  <a:noFill/>
                </a:ln>
                <a:solidFill>
                  <a:schemeClr val="tx1"/>
                </a:solidFill>
                <a:effectLst/>
                <a:latin typeface="Arial" panose="020B0604020202020204" pitchFamily="34" charset="0"/>
              </a:rPr>
              <a:t>Polibits</a:t>
            </a:r>
            <a:r>
              <a:rPr kumimoji="0" lang="en-US" altLang="es-MX" sz="1800" b="0" i="0" u="none" strike="noStrike" cap="none" normalizeH="0" baseline="0" dirty="0">
                <a:ln>
                  <a:noFill/>
                </a:ln>
                <a:solidFill>
                  <a:schemeClr val="tx1"/>
                </a:solidFill>
                <a:effectLst/>
                <a:latin typeface="Arial" panose="020B0604020202020204" pitchFamily="34" charset="0"/>
              </a:rPr>
              <a:t> (44) 2011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s-MX" sz="1800" b="0" i="0" u="none" strike="noStrike" cap="none" normalizeH="0" baseline="0" dirty="0">
                <a:ln>
                  <a:noFill/>
                </a:ln>
                <a:solidFill>
                  <a:schemeClr val="tx1"/>
                </a:solidFill>
                <a:effectLst/>
                <a:latin typeface="Arial" panose="020B0604020202020204" pitchFamily="34" charset="0"/>
                <a:hlinkClick r:id="rId2"/>
              </a:rPr>
              <a:t>http://www.scielo.org.mx/pdf/poli/n44/n44a10.pdf</a:t>
            </a:r>
            <a:endParaRPr kumimoji="0" lang="en-US"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221173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46</a:t>
            </a:fld>
            <a:endParaRPr lang="es-ES" altLang="es-MX"/>
          </a:p>
        </p:txBody>
      </p:sp>
      <p:sp>
        <p:nvSpPr>
          <p:cNvPr id="3" name="Rectángulo 2"/>
          <p:cNvSpPr/>
          <p:nvPr/>
        </p:nvSpPr>
        <p:spPr>
          <a:xfrm>
            <a:off x="-122836" y="-2101"/>
            <a:ext cx="9252520" cy="6920356"/>
          </a:xfrm>
          <a:prstGeom prst="rect">
            <a:avLst/>
          </a:prstGeom>
        </p:spPr>
        <p:txBody>
          <a:bodyPr wrap="square">
            <a:spAutoFit/>
          </a:bodyPr>
          <a:lstStyle/>
          <a:p>
            <a:pPr indent="128270" algn="just">
              <a:lnSpc>
                <a:spcPct val="105000"/>
              </a:lnSpc>
              <a:spcAft>
                <a:spcPts val="0"/>
              </a:spcAft>
            </a:pPr>
            <a:r>
              <a:rPr lang="en-US" sz="1800" dirty="0">
                <a:ea typeface="Times New Roman" panose="02020603050405020304" pitchFamily="18" charset="0"/>
              </a:rPr>
              <a:t>Our work is based on a linguistic approach and we have used a workspace represented by matrices to manipulate music information. Now we show that this information representation is equivalent to a probabilistic generative grammar.  </a:t>
            </a:r>
            <a:endParaRPr lang="es-ES" sz="1800" dirty="0">
              <a:ea typeface="Times New Roman" panose="02020603050405020304" pitchFamily="18" charset="0"/>
            </a:endParaRPr>
          </a:p>
          <a:p>
            <a:pPr indent="128270" algn="just">
              <a:lnSpc>
                <a:spcPct val="105000"/>
              </a:lnSpc>
              <a:spcAft>
                <a:spcPts val="0"/>
              </a:spcAft>
            </a:pPr>
            <a:r>
              <a:rPr lang="en-US" sz="1800" dirty="0">
                <a:ea typeface="Times New Roman" panose="02020603050405020304" pitchFamily="18" charset="0"/>
              </a:rPr>
              <a:t>There are different ways to obtain a generative grammar G, a particular unsupervised case is our model. From frequency distribution matrix </a:t>
            </a:r>
            <a:r>
              <a:rPr lang="en-US" sz="1800" dirty="0" err="1">
                <a:ea typeface="Times New Roman" panose="02020603050405020304" pitchFamily="18" charset="0"/>
              </a:rPr>
              <a:t>FDM</a:t>
            </a:r>
            <a:r>
              <a:rPr lang="en-US" sz="1800" dirty="0">
                <a:ea typeface="Times New Roman" panose="02020603050405020304" pitchFamily="18" charset="0"/>
              </a:rPr>
              <a:t> and total column T, it is possible to construct a probabilistic generative grammar.</a:t>
            </a:r>
            <a:endParaRPr lang="es-ES" sz="1800" dirty="0">
              <a:ea typeface="Times New Roman" panose="02020603050405020304" pitchFamily="18" charset="0"/>
            </a:endParaRPr>
          </a:p>
          <a:p>
            <a:pPr indent="128270" algn="just">
              <a:lnSpc>
                <a:spcPct val="105000"/>
              </a:lnSpc>
              <a:spcAft>
                <a:spcPts val="0"/>
              </a:spcAft>
            </a:pPr>
            <a:r>
              <a:rPr lang="en-US" sz="1800" dirty="0">
                <a:ea typeface="Times New Roman" panose="02020603050405020304" pitchFamily="18" charset="0"/>
              </a:rPr>
              <a:t>….</a:t>
            </a:r>
            <a:r>
              <a:rPr lang="es-ES" sz="1800" dirty="0">
                <a:ea typeface="Times New Roman" panose="02020603050405020304" pitchFamily="18" charset="0"/>
              </a:rPr>
              <a:t> </a:t>
            </a:r>
            <a:r>
              <a:rPr lang="es-ES" sz="1800" dirty="0" err="1">
                <a:ea typeface="Times New Roman" panose="02020603050405020304" pitchFamily="18" charset="0"/>
              </a:rPr>
              <a:t>Example</a:t>
            </a:r>
            <a:r>
              <a:rPr lang="es-ES" sz="1800" dirty="0">
                <a:ea typeface="Times New Roman" panose="02020603050405020304" pitchFamily="18" charset="0"/>
              </a:rPr>
              <a:t>: </a:t>
            </a:r>
            <a:r>
              <a:rPr lang="es-ES" sz="1800" dirty="0" err="1">
                <a:ea typeface="Times New Roman" panose="02020603050405020304" pitchFamily="18" charset="0"/>
              </a:rPr>
              <a:t>From</a:t>
            </a:r>
            <a:r>
              <a:rPr lang="es-ES" sz="1800" dirty="0">
                <a:ea typeface="Times New Roman" panose="02020603050405020304" pitchFamily="18" charset="0"/>
              </a:rPr>
              <a:t> </a:t>
            </a:r>
            <a:r>
              <a:rPr lang="es-ES" sz="1800" dirty="0" err="1">
                <a:ea typeface="Times New Roman" panose="02020603050405020304" pitchFamily="18" charset="0"/>
              </a:rPr>
              <a:t>frequency</a:t>
            </a:r>
            <a:r>
              <a:rPr lang="es-ES" sz="1800" dirty="0">
                <a:ea typeface="Times New Roman" panose="02020603050405020304" pitchFamily="18" charset="0"/>
              </a:rPr>
              <a:t> </a:t>
            </a:r>
            <a:r>
              <a:rPr lang="es-ES" sz="1800" dirty="0" err="1">
                <a:ea typeface="Times New Roman" panose="02020603050405020304" pitchFamily="18" charset="0"/>
              </a:rPr>
              <a:t>distribution</a:t>
            </a:r>
            <a:r>
              <a:rPr lang="es-ES" sz="1800" dirty="0">
                <a:ea typeface="Times New Roman" panose="02020603050405020304" pitchFamily="18" charset="0"/>
              </a:rPr>
              <a:t> </a:t>
            </a:r>
            <a:r>
              <a:rPr lang="es-ES" sz="1800" dirty="0" err="1">
                <a:ea typeface="Times New Roman" panose="02020603050405020304" pitchFamily="18" charset="0"/>
              </a:rPr>
              <a:t>matrix</a:t>
            </a:r>
            <a:r>
              <a:rPr lang="es-ES" sz="1800" dirty="0">
                <a:ea typeface="Times New Roman" panose="02020603050405020304" pitchFamily="18" charset="0"/>
              </a:rPr>
              <a:t> </a:t>
            </a:r>
            <a:r>
              <a:rPr lang="es-ES" sz="1800" dirty="0" err="1">
                <a:ea typeface="Times New Roman" panose="02020603050405020304" pitchFamily="18" charset="0"/>
              </a:rPr>
              <a:t>FDM</a:t>
            </a:r>
            <a:r>
              <a:rPr lang="es-ES" sz="1800" dirty="0">
                <a:ea typeface="Times New Roman" panose="02020603050405020304" pitchFamily="18" charset="0"/>
              </a:rPr>
              <a:t> (</a:t>
            </a:r>
            <a:r>
              <a:rPr lang="es-ES" sz="1800" dirty="0" err="1">
                <a:ea typeface="Times New Roman" panose="02020603050405020304" pitchFamily="18" charset="0"/>
              </a:rPr>
              <a:t>sequence</a:t>
            </a:r>
            <a:r>
              <a:rPr lang="es-ES" sz="1800" dirty="0">
                <a:ea typeface="Times New Roman" panose="02020603050405020304" pitchFamily="18" charset="0"/>
              </a:rPr>
              <a:t> of </a:t>
            </a:r>
            <a:r>
              <a:rPr lang="es-ES" sz="1800" dirty="0" err="1">
                <a:ea typeface="Times New Roman" panose="02020603050405020304" pitchFamily="18" charset="0"/>
              </a:rPr>
              <a:t>frequencies</a:t>
            </a:r>
            <a:r>
              <a:rPr lang="es-ES" sz="1800" dirty="0">
                <a:ea typeface="Times New Roman" panose="02020603050405020304" pitchFamily="18" charset="0"/>
              </a:rPr>
              <a:t> of musical </a:t>
            </a:r>
            <a:r>
              <a:rPr lang="es-ES" sz="1800" dirty="0" err="1">
                <a:ea typeface="Times New Roman" panose="02020603050405020304" pitchFamily="18" charset="0"/>
              </a:rPr>
              <a:t>composition</a:t>
            </a:r>
            <a:r>
              <a:rPr lang="es-ES" sz="1800" dirty="0">
                <a:ea typeface="Times New Roman" panose="02020603050405020304" pitchFamily="18" charset="0"/>
              </a:rPr>
              <a:t> “</a:t>
            </a:r>
            <a:r>
              <a:rPr lang="es-ES" sz="1800" i="1" dirty="0">
                <a:ea typeface="Times New Roman" panose="02020603050405020304" pitchFamily="18" charset="0"/>
              </a:rPr>
              <a:t>El cóndor pasa</a:t>
            </a:r>
            <a:r>
              <a:rPr lang="es-ES" sz="1800" dirty="0">
                <a:ea typeface="Times New Roman" panose="02020603050405020304" pitchFamily="18" charset="0"/>
              </a:rPr>
              <a:t>”: </a:t>
            </a:r>
            <a:r>
              <a:rPr lang="es-MX" sz="1800" dirty="0">
                <a:ea typeface="Times New Roman" panose="02020603050405020304" pitchFamily="18" charset="0"/>
              </a:rPr>
              <a:t>b e d</a:t>
            </a:r>
            <a:r>
              <a:rPr lang="es-MX" sz="1800" baseline="-25000" dirty="0">
                <a:ea typeface="Times New Roman" panose="02020603050405020304" pitchFamily="18" charset="0"/>
              </a:rPr>
              <a:t>#</a:t>
            </a:r>
            <a:r>
              <a:rPr lang="es-MX" sz="1800" dirty="0">
                <a:ea typeface="Times New Roman" panose="02020603050405020304" pitchFamily="18" charset="0"/>
              </a:rPr>
              <a:t> e f</a:t>
            </a:r>
            <a:r>
              <a:rPr lang="es-MX" sz="1800" baseline="-25000" dirty="0">
                <a:ea typeface="Times New Roman" panose="02020603050405020304" pitchFamily="18" charset="0"/>
              </a:rPr>
              <a:t>#</a:t>
            </a:r>
            <a:r>
              <a:rPr lang="es-MX" sz="1800" dirty="0">
                <a:ea typeface="Times New Roman" panose="02020603050405020304" pitchFamily="18" charset="0"/>
              </a:rPr>
              <a:t> g f</a:t>
            </a:r>
            <a:r>
              <a:rPr lang="es-MX" sz="1800" baseline="-25000" dirty="0">
                <a:ea typeface="Times New Roman" panose="02020603050405020304" pitchFamily="18" charset="0"/>
              </a:rPr>
              <a:t>#</a:t>
            </a:r>
            <a:r>
              <a:rPr lang="es-MX" sz="1800" dirty="0">
                <a:ea typeface="Times New Roman" panose="02020603050405020304" pitchFamily="18" charset="0"/>
              </a:rPr>
              <a:t> g a b</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a g e g e b e d</a:t>
            </a:r>
            <a:r>
              <a:rPr lang="es-MX" sz="1800" baseline="-25000" dirty="0">
                <a:ea typeface="Times New Roman" panose="02020603050405020304" pitchFamily="18" charset="0"/>
              </a:rPr>
              <a:t>#</a:t>
            </a:r>
            <a:r>
              <a:rPr lang="es-MX" sz="1800" dirty="0">
                <a:ea typeface="Times New Roman" panose="02020603050405020304" pitchFamily="18" charset="0"/>
              </a:rPr>
              <a:t> e f</a:t>
            </a:r>
            <a:r>
              <a:rPr lang="es-MX" sz="1800" baseline="-25000" dirty="0">
                <a:ea typeface="Times New Roman" panose="02020603050405020304" pitchFamily="18" charset="0"/>
              </a:rPr>
              <a:t>#</a:t>
            </a:r>
            <a:r>
              <a:rPr lang="es-MX" sz="1800" dirty="0">
                <a:ea typeface="Times New Roman" panose="02020603050405020304" pitchFamily="18" charset="0"/>
              </a:rPr>
              <a:t> g f</a:t>
            </a:r>
            <a:r>
              <a:rPr lang="es-MX" sz="1800" baseline="-25000" dirty="0">
                <a:ea typeface="Times New Roman" panose="02020603050405020304" pitchFamily="18" charset="0"/>
              </a:rPr>
              <a:t>#</a:t>
            </a:r>
            <a:r>
              <a:rPr lang="es-MX" sz="1800" dirty="0">
                <a:ea typeface="Times New Roman" panose="02020603050405020304" pitchFamily="18" charset="0"/>
              </a:rPr>
              <a:t> g a b</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a g e g e b</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g</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g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g</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e</a:t>
            </a:r>
            <a:r>
              <a:rPr lang="es-MX" sz="1800" baseline="-25000" dirty="0">
                <a:ea typeface="Times New Roman" panose="02020603050405020304" pitchFamily="18" charset="0"/>
              </a:rPr>
              <a:t>2</a:t>
            </a:r>
            <a:r>
              <a:rPr lang="es-MX" sz="1800" dirty="0">
                <a:ea typeface="Times New Roman" panose="02020603050405020304" pitchFamily="18" charset="0"/>
              </a:rPr>
              <a:t> d</a:t>
            </a:r>
            <a:r>
              <a:rPr lang="es-MX" sz="1800" baseline="-25000" dirty="0">
                <a:ea typeface="Times New Roman" panose="02020603050405020304" pitchFamily="18" charset="0"/>
              </a:rPr>
              <a:t>2</a:t>
            </a:r>
            <a:r>
              <a:rPr lang="es-MX" sz="1800" dirty="0">
                <a:ea typeface="Times New Roman" panose="02020603050405020304" pitchFamily="18" charset="0"/>
              </a:rPr>
              <a:t> b</a:t>
            </a:r>
            <a:r>
              <a:rPr lang="es-MX" sz="1800" baseline="-25000" dirty="0">
                <a:ea typeface="Times New Roman" panose="02020603050405020304" pitchFamily="18" charset="0"/>
              </a:rPr>
              <a:t>2</a:t>
            </a:r>
            <a:r>
              <a:rPr lang="es-MX" sz="1800" dirty="0">
                <a:ea typeface="Times New Roman" panose="02020603050405020304" pitchFamily="18" charset="0"/>
              </a:rPr>
              <a:t> a g e g e </a:t>
            </a:r>
            <a:r>
              <a:rPr lang="es-ES" sz="1800" dirty="0">
                <a:ea typeface="Times New Roman" panose="02020603050405020304" pitchFamily="18" charset="0"/>
              </a:rPr>
              <a:t>)</a:t>
            </a:r>
          </a:p>
          <a:p>
            <a:pPr indent="129540" algn="just">
              <a:lnSpc>
                <a:spcPct val="105000"/>
              </a:lnSpc>
              <a:spcAft>
                <a:spcPts val="0"/>
              </a:spcAft>
            </a:pPr>
            <a:r>
              <a:rPr lang="en-US" sz="1800" dirty="0">
                <a:ea typeface="Times New Roman" panose="02020603050405020304" pitchFamily="18" charset="0"/>
              </a:rPr>
              <a:t>We can generate grammar G{</a:t>
            </a:r>
            <a:r>
              <a:rPr lang="en-US" sz="1800" dirty="0" err="1">
                <a:ea typeface="Times New Roman" panose="02020603050405020304" pitchFamily="18" charset="0"/>
              </a:rPr>
              <a:t>V</a:t>
            </a:r>
            <a:r>
              <a:rPr lang="en-US" sz="1800" baseline="-25000" dirty="0" err="1">
                <a:ea typeface="Times New Roman" panose="02020603050405020304" pitchFamily="18" charset="0"/>
              </a:rPr>
              <a:t>n</a:t>
            </a:r>
            <a:r>
              <a:rPr lang="en-US" sz="1800" dirty="0" err="1">
                <a:ea typeface="Times New Roman" panose="02020603050405020304" pitchFamily="18" charset="0"/>
              </a:rPr>
              <a:t>,V</a:t>
            </a:r>
            <a:r>
              <a:rPr lang="en-US" sz="1800" baseline="-25000" dirty="0" err="1">
                <a:ea typeface="Times New Roman" panose="02020603050405020304" pitchFamily="18" charset="0"/>
              </a:rPr>
              <a:t>t</a:t>
            </a:r>
            <a:r>
              <a:rPr lang="en-US" sz="1800" dirty="0">
                <a:ea typeface="Times New Roman" panose="02020603050405020304" pitchFamily="18" charset="0"/>
              </a:rPr>
              <a:t>, S, P, </a:t>
            </a:r>
            <a:r>
              <a:rPr lang="en-US" sz="1800" dirty="0" err="1">
                <a:ea typeface="Times New Roman" panose="02020603050405020304" pitchFamily="18" charset="0"/>
              </a:rPr>
              <a:t>Pr</a:t>
            </a:r>
            <a:r>
              <a:rPr lang="en-US" sz="1800" dirty="0">
                <a:ea typeface="Times New Roman" panose="02020603050405020304" pitchFamily="18" charset="0"/>
              </a:rPr>
              <a:t>}. Where </a:t>
            </a:r>
            <a:r>
              <a:rPr lang="en-US" sz="1800" dirty="0" err="1">
                <a:ea typeface="Times New Roman" panose="02020603050405020304" pitchFamily="18" charset="0"/>
              </a:rPr>
              <a:t>V</a:t>
            </a:r>
            <a:r>
              <a:rPr lang="en-US" sz="1800" baseline="-25000" dirty="0" err="1">
                <a:ea typeface="Times New Roman" panose="02020603050405020304" pitchFamily="18" charset="0"/>
              </a:rPr>
              <a:t>n</a:t>
            </a:r>
            <a:r>
              <a:rPr lang="en-US" sz="1800" dirty="0">
                <a:ea typeface="Times New Roman" panose="02020603050405020304" pitchFamily="18" charset="0"/>
              </a:rPr>
              <a:t>={S, X</a:t>
            </a:r>
            <a:r>
              <a:rPr lang="en-US" sz="1800" baseline="-25000" dirty="0">
                <a:ea typeface="Times New Roman" panose="02020603050405020304" pitchFamily="18" charset="0"/>
              </a:rPr>
              <a:t>1</a:t>
            </a:r>
            <a:r>
              <a:rPr lang="en-US" sz="1800" dirty="0">
                <a:ea typeface="Times New Roman" panose="02020603050405020304" pitchFamily="18" charset="0"/>
              </a:rPr>
              <a:t>,</a:t>
            </a:r>
            <a:r>
              <a:rPr lang="en-US" sz="1800" baseline="-25000" dirty="0">
                <a:ea typeface="Times New Roman" panose="02020603050405020304" pitchFamily="18" charset="0"/>
              </a:rPr>
              <a:t> </a:t>
            </a:r>
            <a:r>
              <a:rPr lang="en-US" sz="1800" dirty="0">
                <a:ea typeface="Times New Roman" panose="02020603050405020304" pitchFamily="18" charset="0"/>
              </a:rPr>
              <a:t>X</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3</a:t>
            </a:r>
            <a:r>
              <a:rPr lang="en-US" sz="1800" dirty="0">
                <a:ea typeface="Times New Roman" panose="02020603050405020304" pitchFamily="18" charset="0"/>
              </a:rPr>
              <a:t>, X</a:t>
            </a:r>
            <a:r>
              <a:rPr lang="en-US" sz="1800" baseline="-25000" dirty="0">
                <a:ea typeface="Times New Roman" panose="02020603050405020304" pitchFamily="18" charset="0"/>
              </a:rPr>
              <a:t>4</a:t>
            </a:r>
            <a:r>
              <a:rPr lang="en-US" sz="1800" dirty="0">
                <a:ea typeface="Times New Roman" panose="02020603050405020304" pitchFamily="18" charset="0"/>
              </a:rPr>
              <a:t>, X</a:t>
            </a:r>
            <a:r>
              <a:rPr lang="en-US" sz="1800" baseline="-25000" dirty="0">
                <a:ea typeface="Times New Roman" panose="02020603050405020304" pitchFamily="18" charset="0"/>
              </a:rPr>
              <a:t>5</a:t>
            </a:r>
            <a:r>
              <a:rPr lang="en-US" sz="1800" dirty="0">
                <a:ea typeface="Times New Roman" panose="02020603050405020304" pitchFamily="18" charset="0"/>
              </a:rPr>
              <a:t>, X</a:t>
            </a:r>
            <a:r>
              <a:rPr lang="en-US" sz="1800" baseline="-25000" dirty="0">
                <a:ea typeface="Times New Roman" panose="02020603050405020304" pitchFamily="18" charset="0"/>
              </a:rPr>
              <a:t>6</a:t>
            </a:r>
            <a:r>
              <a:rPr lang="en-US" sz="1800" dirty="0">
                <a:ea typeface="Times New Roman" panose="02020603050405020304" pitchFamily="18" charset="0"/>
              </a:rPr>
              <a:t>, X</a:t>
            </a:r>
            <a:r>
              <a:rPr lang="en-US" sz="1800" baseline="-25000" dirty="0">
                <a:ea typeface="Times New Roman" panose="02020603050405020304" pitchFamily="18" charset="0"/>
              </a:rPr>
              <a:t>7</a:t>
            </a:r>
            <a:r>
              <a:rPr lang="en-US" sz="1800" dirty="0">
                <a:ea typeface="Times New Roman" panose="02020603050405020304" pitchFamily="18" charset="0"/>
              </a:rPr>
              <a:t>, X</a:t>
            </a:r>
            <a:r>
              <a:rPr lang="en-US" sz="1800" baseline="-25000" dirty="0">
                <a:ea typeface="Times New Roman" panose="02020603050405020304" pitchFamily="18" charset="0"/>
              </a:rPr>
              <a:t>8</a:t>
            </a:r>
            <a:r>
              <a:rPr lang="en-US" sz="1800" dirty="0">
                <a:ea typeface="Times New Roman" panose="02020603050405020304" pitchFamily="18" charset="0"/>
              </a:rPr>
              <a:t>, X</a:t>
            </a:r>
            <a:r>
              <a:rPr lang="en-US" sz="1800" baseline="-25000" dirty="0">
                <a:ea typeface="Times New Roman" panose="02020603050405020304" pitchFamily="18" charset="0"/>
              </a:rPr>
              <a:t>9</a:t>
            </a:r>
            <a:r>
              <a:rPr lang="en-US" sz="1800" dirty="0">
                <a:ea typeface="Times New Roman" panose="02020603050405020304" pitchFamily="18" charset="0"/>
              </a:rPr>
              <a:t>, X</a:t>
            </a:r>
            <a:r>
              <a:rPr lang="en-US" sz="1800" baseline="-25000" dirty="0">
                <a:ea typeface="Times New Roman" panose="02020603050405020304" pitchFamily="18" charset="0"/>
              </a:rPr>
              <a:t>10</a:t>
            </a:r>
            <a:r>
              <a:rPr lang="en-US" sz="1800" dirty="0">
                <a:ea typeface="Times New Roman" panose="02020603050405020304" pitchFamily="18" charset="0"/>
              </a:rPr>
              <a:t>} is the set of </a:t>
            </a:r>
            <a:r>
              <a:rPr lang="en-US" sz="1800" dirty="0" err="1">
                <a:ea typeface="Times New Roman" panose="02020603050405020304" pitchFamily="18" charset="0"/>
              </a:rPr>
              <a:t>nonterminals</a:t>
            </a:r>
            <a:r>
              <a:rPr lang="en-US" sz="1800" dirty="0">
                <a:ea typeface="Times New Roman" panose="02020603050405020304" pitchFamily="18" charset="0"/>
              </a:rPr>
              <a:t> symbols.</a:t>
            </a:r>
            <a:r>
              <a:rPr lang="en-US" sz="1800" i="1" dirty="0">
                <a:ea typeface="Times New Roman" panose="02020603050405020304" pitchFamily="18" charset="0"/>
              </a:rPr>
              <a:t> </a:t>
            </a:r>
            <a:r>
              <a:rPr lang="en-US" sz="1800" dirty="0" err="1">
                <a:ea typeface="Times New Roman" panose="02020603050405020304" pitchFamily="18" charset="0"/>
              </a:rPr>
              <a:t>V</a:t>
            </a:r>
            <a:r>
              <a:rPr lang="en-US" sz="1800" baseline="-25000" dirty="0" err="1">
                <a:ea typeface="Times New Roman" panose="02020603050405020304" pitchFamily="18" charset="0"/>
              </a:rPr>
              <a:t>t</a:t>
            </a:r>
            <a:r>
              <a:rPr lang="en-US" sz="1800" dirty="0">
                <a:ea typeface="Times New Roman" panose="02020603050405020304" pitchFamily="18" charset="0"/>
              </a:rPr>
              <a:t>={b, d</a:t>
            </a:r>
            <a:r>
              <a:rPr lang="en-US" sz="1800" baseline="-25000" dirty="0">
                <a:ea typeface="Times New Roman" panose="02020603050405020304" pitchFamily="18" charset="0"/>
              </a:rPr>
              <a:t>#</a:t>
            </a:r>
            <a:r>
              <a:rPr lang="en-US" sz="1800" dirty="0">
                <a:ea typeface="Times New Roman" panose="02020603050405020304" pitchFamily="18" charset="0"/>
              </a:rPr>
              <a:t>, e, f</a:t>
            </a:r>
            <a:r>
              <a:rPr lang="en-US" sz="1800" baseline="-25000" dirty="0">
                <a:ea typeface="Times New Roman" panose="02020603050405020304" pitchFamily="18" charset="0"/>
              </a:rPr>
              <a:t>#</a:t>
            </a:r>
            <a:r>
              <a:rPr lang="en-US" sz="1800" dirty="0">
                <a:ea typeface="Times New Roman" panose="02020603050405020304" pitchFamily="18" charset="0"/>
              </a:rPr>
              <a:t>, g, a, b</a:t>
            </a:r>
            <a:r>
              <a:rPr lang="en-US" sz="1800" baseline="-25000" dirty="0">
                <a:ea typeface="Times New Roman" panose="02020603050405020304" pitchFamily="18" charset="0"/>
              </a:rPr>
              <a:t>2</a:t>
            </a:r>
            <a:r>
              <a:rPr lang="en-US" sz="1800" dirty="0">
                <a:ea typeface="Times New Roman" panose="02020603050405020304" pitchFamily="18" charset="0"/>
              </a:rPr>
              <a:t>, d</a:t>
            </a:r>
            <a:r>
              <a:rPr lang="en-US" sz="1800" baseline="-25000" dirty="0">
                <a:ea typeface="Times New Roman" panose="02020603050405020304" pitchFamily="18" charset="0"/>
              </a:rPr>
              <a:t>2</a:t>
            </a:r>
            <a:r>
              <a:rPr lang="en-US" sz="1800" dirty="0">
                <a:ea typeface="Times New Roman" panose="02020603050405020304" pitchFamily="18" charset="0"/>
              </a:rPr>
              <a:t>, e</a:t>
            </a:r>
            <a:r>
              <a:rPr lang="en-US" sz="1800" baseline="-25000" dirty="0">
                <a:ea typeface="Times New Roman" panose="02020603050405020304" pitchFamily="18" charset="0"/>
              </a:rPr>
              <a:t>2</a:t>
            </a:r>
            <a:r>
              <a:rPr lang="en-US" sz="1800" dirty="0">
                <a:ea typeface="Times New Roman" panose="02020603050405020304" pitchFamily="18" charset="0"/>
              </a:rPr>
              <a:t>, g</a:t>
            </a:r>
            <a:r>
              <a:rPr lang="en-US" sz="1800" baseline="-25000" dirty="0">
                <a:ea typeface="Times New Roman" panose="02020603050405020304" pitchFamily="18" charset="0"/>
              </a:rPr>
              <a:t>2</a:t>
            </a:r>
            <a:r>
              <a:rPr lang="en-US" sz="1800" dirty="0">
                <a:ea typeface="Times New Roman" panose="02020603050405020304" pitchFamily="18" charset="0"/>
              </a:rPr>
              <a:t>} is the set of all terminal symbols or alphabet. S is the axiom or initial symbol. </a:t>
            </a:r>
            <a:r>
              <a:rPr lang="en-US" sz="1800" dirty="0" err="1">
                <a:ea typeface="Times New Roman" panose="02020603050405020304" pitchFamily="18" charset="0"/>
              </a:rPr>
              <a:t>Pr</a:t>
            </a:r>
            <a:r>
              <a:rPr lang="en-US" sz="1800" dirty="0">
                <a:ea typeface="Times New Roman" panose="02020603050405020304" pitchFamily="18" charset="0"/>
              </a:rPr>
              <a:t> is the set of rules probabilities represented by values of matrix AM. Rules P are listed in Fig.</a:t>
            </a:r>
            <a:endParaRPr lang="es-ES" sz="1800" dirty="0">
              <a:ea typeface="Times New Roman" panose="02020603050405020304" pitchFamily="18" charset="0"/>
            </a:endParaRPr>
          </a:p>
          <a:p>
            <a:pPr marL="513080">
              <a:spcAft>
                <a:spcPts val="0"/>
              </a:spcAft>
            </a:pPr>
            <a:r>
              <a:rPr lang="en-US" sz="1800" dirty="0">
                <a:ea typeface="Times New Roman" panose="02020603050405020304" pitchFamily="18" charset="0"/>
              </a:rPr>
              <a:t>S    → b X</a:t>
            </a:r>
            <a:r>
              <a:rPr lang="en-US" sz="1800" baseline="-25000" dirty="0">
                <a:ea typeface="Times New Roman" panose="02020603050405020304" pitchFamily="18" charset="0"/>
              </a:rPr>
              <a:t>1</a:t>
            </a:r>
            <a:r>
              <a:rPr lang="en-US" sz="1800" dirty="0">
                <a:ea typeface="Times New Roman" panose="02020603050405020304" pitchFamily="18" charset="0"/>
              </a:rPr>
              <a:t>(1)</a:t>
            </a:r>
            <a:endParaRPr lang="es-ES" sz="1800" dirty="0">
              <a:ea typeface="Times New Roman" panose="02020603050405020304" pitchFamily="18" charset="0"/>
            </a:endParaRPr>
          </a:p>
          <a:p>
            <a:pPr marL="513080">
              <a:spcAft>
                <a:spcPts val="0"/>
              </a:spcAft>
            </a:pPr>
            <a:r>
              <a:rPr lang="es-ES" sz="1800" dirty="0">
                <a:ea typeface="Times New Roman" panose="02020603050405020304" pitchFamily="18" charset="0"/>
              </a:rPr>
              <a:t>X</a:t>
            </a:r>
            <a:r>
              <a:rPr lang="es-ES" sz="1800" baseline="-25000" dirty="0">
                <a:ea typeface="Times New Roman" panose="02020603050405020304" pitchFamily="18" charset="0"/>
              </a:rPr>
              <a:t>1</a:t>
            </a:r>
            <a:r>
              <a:rPr lang="es-ES" sz="1800" dirty="0">
                <a:ea typeface="Times New Roman" panose="02020603050405020304" pitchFamily="18" charset="0"/>
              </a:rPr>
              <a:t>  → e X</a:t>
            </a:r>
            <a:r>
              <a:rPr lang="es-ES" sz="1800" baseline="-25000" dirty="0">
                <a:ea typeface="Times New Roman" panose="02020603050405020304" pitchFamily="18" charset="0"/>
              </a:rPr>
              <a:t>3</a:t>
            </a:r>
            <a:r>
              <a:rPr lang="es-ES" sz="1800" dirty="0">
                <a:ea typeface="Times New Roman" panose="02020603050405020304" pitchFamily="18" charset="0"/>
              </a:rPr>
              <a:t>(1)</a:t>
            </a:r>
          </a:p>
          <a:p>
            <a:pPr marL="513080">
              <a:spcAft>
                <a:spcPts val="0"/>
              </a:spcAft>
            </a:pPr>
            <a:r>
              <a:rPr lang="es-ES" sz="1800" dirty="0">
                <a:ea typeface="Times New Roman" panose="02020603050405020304" pitchFamily="18" charset="0"/>
              </a:rPr>
              <a:t>X</a:t>
            </a:r>
            <a:r>
              <a:rPr lang="es-ES" sz="1800" baseline="-25000" dirty="0">
                <a:ea typeface="Times New Roman" panose="02020603050405020304" pitchFamily="18" charset="0"/>
              </a:rPr>
              <a:t>2</a:t>
            </a:r>
            <a:r>
              <a:rPr lang="es-ES" sz="1800" dirty="0">
                <a:ea typeface="Times New Roman" panose="02020603050405020304" pitchFamily="18" charset="0"/>
              </a:rPr>
              <a:t>  → e X</a:t>
            </a:r>
            <a:r>
              <a:rPr lang="es-ES" sz="1800" baseline="-25000" dirty="0">
                <a:ea typeface="Times New Roman" panose="02020603050405020304" pitchFamily="18" charset="0"/>
              </a:rPr>
              <a:t>3</a:t>
            </a:r>
            <a:r>
              <a:rPr lang="es-ES" sz="1800" dirty="0">
                <a:ea typeface="Times New Roman" panose="02020603050405020304" pitchFamily="18" charset="0"/>
              </a:rPr>
              <a:t>(1)</a:t>
            </a:r>
          </a:p>
          <a:p>
            <a:pPr marL="513080">
              <a:spcAft>
                <a:spcPts val="0"/>
              </a:spcAft>
            </a:pPr>
            <a:r>
              <a:rPr lang="es-ES" sz="1800" dirty="0">
                <a:ea typeface="Times New Roman" panose="02020603050405020304" pitchFamily="18" charset="0"/>
              </a:rPr>
              <a:t>X</a:t>
            </a:r>
            <a:r>
              <a:rPr lang="es-ES" sz="1800" baseline="-25000" dirty="0">
                <a:ea typeface="Times New Roman" panose="02020603050405020304" pitchFamily="18" charset="0"/>
              </a:rPr>
              <a:t>3</a:t>
            </a:r>
            <a:r>
              <a:rPr lang="es-ES" sz="1800" dirty="0">
                <a:ea typeface="Times New Roman" panose="02020603050405020304" pitchFamily="18" charset="0"/>
              </a:rPr>
              <a:t>  → b X</a:t>
            </a:r>
            <a:r>
              <a:rPr lang="es-ES" sz="1800" baseline="-25000" dirty="0">
                <a:ea typeface="Times New Roman" panose="02020603050405020304" pitchFamily="18" charset="0"/>
              </a:rPr>
              <a:t>1</a:t>
            </a:r>
            <a:r>
              <a:rPr lang="es-ES" sz="1800" dirty="0">
                <a:ea typeface="Times New Roman" panose="02020603050405020304" pitchFamily="18" charset="0"/>
              </a:rPr>
              <a:t>(1/9) | d</a:t>
            </a:r>
            <a:r>
              <a:rPr lang="es-ES" sz="1800" baseline="-25000" dirty="0">
                <a:ea typeface="Times New Roman" panose="02020603050405020304" pitchFamily="18" charset="0"/>
              </a:rPr>
              <a:t>#</a:t>
            </a:r>
            <a:r>
              <a:rPr lang="es-ES" sz="1800" dirty="0">
                <a:ea typeface="Times New Roman" panose="02020603050405020304" pitchFamily="18" charset="0"/>
              </a:rPr>
              <a:t> X</a:t>
            </a:r>
            <a:r>
              <a:rPr lang="es-ES" sz="1800" baseline="-25000" dirty="0">
                <a:ea typeface="Times New Roman" panose="02020603050405020304" pitchFamily="18" charset="0"/>
              </a:rPr>
              <a:t>2</a:t>
            </a:r>
            <a:r>
              <a:rPr lang="es-ES" sz="1800" dirty="0">
                <a:ea typeface="Times New Roman" panose="02020603050405020304" pitchFamily="18" charset="0"/>
              </a:rPr>
              <a:t>(2/9)| f</a:t>
            </a:r>
            <a:r>
              <a:rPr lang="es-ES" sz="1800" baseline="-25000" dirty="0">
                <a:ea typeface="Times New Roman" panose="02020603050405020304" pitchFamily="18" charset="0"/>
              </a:rPr>
              <a:t>#</a:t>
            </a:r>
            <a:r>
              <a:rPr lang="es-ES" sz="1800" dirty="0">
                <a:ea typeface="Times New Roman" panose="02020603050405020304" pitchFamily="18" charset="0"/>
              </a:rPr>
              <a:t> X</a:t>
            </a:r>
            <a:r>
              <a:rPr lang="es-ES" sz="1800" baseline="-25000" dirty="0">
                <a:ea typeface="Times New Roman" panose="02020603050405020304" pitchFamily="18" charset="0"/>
              </a:rPr>
              <a:t>4</a:t>
            </a:r>
            <a:r>
              <a:rPr lang="es-ES" sz="1800" dirty="0">
                <a:ea typeface="Times New Roman" panose="02020603050405020304" pitchFamily="18" charset="0"/>
              </a:rPr>
              <a:t>(2/9) | g X</a:t>
            </a:r>
            <a:r>
              <a:rPr lang="es-ES" sz="1800" baseline="-25000" dirty="0">
                <a:ea typeface="Times New Roman" panose="02020603050405020304" pitchFamily="18" charset="0"/>
              </a:rPr>
              <a:t>5</a:t>
            </a:r>
            <a:r>
              <a:rPr lang="es-ES" sz="1800" dirty="0">
                <a:ea typeface="Times New Roman" panose="02020603050405020304" pitchFamily="18" charset="0"/>
              </a:rPr>
              <a:t>(3/9) | b</a:t>
            </a:r>
            <a:r>
              <a:rPr lang="es-ES" sz="1800" baseline="-25000" dirty="0">
                <a:ea typeface="Times New Roman" panose="02020603050405020304" pitchFamily="18" charset="0"/>
              </a:rPr>
              <a:t>2</a:t>
            </a:r>
            <a:r>
              <a:rPr lang="es-ES" sz="1800" dirty="0">
                <a:ea typeface="Times New Roman" panose="02020603050405020304" pitchFamily="18" charset="0"/>
              </a:rPr>
              <a:t> X</a:t>
            </a:r>
            <a:r>
              <a:rPr lang="es-ES" sz="1800" baseline="-25000" dirty="0">
                <a:ea typeface="Times New Roman" panose="02020603050405020304" pitchFamily="18" charset="0"/>
              </a:rPr>
              <a:t>7</a:t>
            </a:r>
            <a:r>
              <a:rPr lang="es-ES" sz="1800" dirty="0">
                <a:ea typeface="Times New Roman" panose="02020603050405020304" pitchFamily="18" charset="0"/>
              </a:rPr>
              <a:t>(1/9)</a:t>
            </a:r>
          </a:p>
          <a:p>
            <a:pPr marL="513080">
              <a:spcAft>
                <a:spcPts val="0"/>
              </a:spcAft>
            </a:pPr>
            <a:r>
              <a:rPr lang="en-US" sz="1800" dirty="0">
                <a:ea typeface="Times New Roman" panose="02020603050405020304" pitchFamily="18" charset="0"/>
              </a:rPr>
              <a:t>X</a:t>
            </a:r>
            <a:r>
              <a:rPr lang="en-US" sz="1800" baseline="-25000" dirty="0">
                <a:ea typeface="Times New Roman" panose="02020603050405020304" pitchFamily="18" charset="0"/>
              </a:rPr>
              <a:t>4</a:t>
            </a:r>
            <a:r>
              <a:rPr lang="en-US" sz="1800" dirty="0">
                <a:ea typeface="Times New Roman" panose="02020603050405020304" pitchFamily="18" charset="0"/>
              </a:rPr>
              <a:t>  → g X</a:t>
            </a:r>
            <a:r>
              <a:rPr lang="en-US" sz="1800" baseline="-25000" dirty="0">
                <a:ea typeface="Times New Roman" panose="02020603050405020304" pitchFamily="18" charset="0"/>
              </a:rPr>
              <a:t>5</a:t>
            </a:r>
            <a:r>
              <a:rPr lang="en-US" sz="1800" dirty="0">
                <a:ea typeface="Times New Roman" panose="02020603050405020304" pitchFamily="18" charset="0"/>
              </a:rPr>
              <a:t>(1)</a:t>
            </a:r>
            <a:endParaRPr lang="es-ES" sz="1800" dirty="0">
              <a:ea typeface="Times New Roman" panose="02020603050405020304" pitchFamily="18" charset="0"/>
            </a:endParaRPr>
          </a:p>
          <a:p>
            <a:pPr marL="513080">
              <a:spcAft>
                <a:spcPts val="0"/>
              </a:spcAft>
            </a:pPr>
            <a:r>
              <a:rPr lang="es-MX" sz="1800" dirty="0">
                <a:ea typeface="Times New Roman" panose="02020603050405020304" pitchFamily="18" charset="0"/>
              </a:rPr>
              <a:t>X</a:t>
            </a:r>
            <a:r>
              <a:rPr lang="es-MX" sz="1800" baseline="-25000" dirty="0">
                <a:ea typeface="Times New Roman" panose="02020603050405020304" pitchFamily="18" charset="0"/>
              </a:rPr>
              <a:t>5</a:t>
            </a:r>
            <a:r>
              <a:rPr lang="es-MX" sz="1800" dirty="0">
                <a:ea typeface="Times New Roman" panose="02020603050405020304" pitchFamily="18" charset="0"/>
              </a:rPr>
              <a:t>  → e X</a:t>
            </a:r>
            <a:r>
              <a:rPr lang="es-MX" sz="1800" baseline="-25000" dirty="0">
                <a:ea typeface="Times New Roman" panose="02020603050405020304" pitchFamily="18" charset="0"/>
              </a:rPr>
              <a:t>3</a:t>
            </a:r>
            <a:r>
              <a:rPr lang="es-MX" sz="1800" dirty="0">
                <a:ea typeface="Times New Roman" panose="02020603050405020304" pitchFamily="18" charset="0"/>
              </a:rPr>
              <a:t>(6/11) | f</a:t>
            </a:r>
            <a:r>
              <a:rPr lang="es-MX" sz="1800" baseline="-25000" dirty="0">
                <a:ea typeface="Times New Roman" panose="02020603050405020304" pitchFamily="18" charset="0"/>
              </a:rPr>
              <a:t>#</a:t>
            </a:r>
            <a:r>
              <a:rPr lang="es-MX" sz="1800" dirty="0">
                <a:ea typeface="Times New Roman" panose="02020603050405020304" pitchFamily="18" charset="0"/>
              </a:rPr>
              <a:t> X</a:t>
            </a:r>
            <a:r>
              <a:rPr lang="es-MX" sz="1800" baseline="-25000" dirty="0">
                <a:ea typeface="Times New Roman" panose="02020603050405020304" pitchFamily="18" charset="0"/>
              </a:rPr>
              <a:t>4</a:t>
            </a:r>
            <a:r>
              <a:rPr lang="es-MX" sz="1800" dirty="0">
                <a:ea typeface="Times New Roman" panose="02020603050405020304" pitchFamily="18" charset="0"/>
              </a:rPr>
              <a:t>(2/11) | a X</a:t>
            </a:r>
            <a:r>
              <a:rPr lang="es-MX" sz="1800" baseline="-25000" dirty="0">
                <a:ea typeface="Times New Roman" panose="02020603050405020304" pitchFamily="18" charset="0"/>
              </a:rPr>
              <a:t>6</a:t>
            </a:r>
            <a:r>
              <a:rPr lang="es-MX" sz="1800" dirty="0">
                <a:ea typeface="Times New Roman" panose="02020603050405020304" pitchFamily="18" charset="0"/>
              </a:rPr>
              <a:t>(2/11) | e</a:t>
            </a:r>
            <a:r>
              <a:rPr lang="es-MX" sz="1800" baseline="-25000" dirty="0">
                <a:ea typeface="Times New Roman" panose="02020603050405020304" pitchFamily="18" charset="0"/>
              </a:rPr>
              <a:t>2</a:t>
            </a:r>
            <a:r>
              <a:rPr lang="es-MX" sz="1800" dirty="0">
                <a:ea typeface="Times New Roman" panose="02020603050405020304" pitchFamily="18" charset="0"/>
              </a:rPr>
              <a:t> X</a:t>
            </a:r>
            <a:r>
              <a:rPr lang="es-MX" sz="1800" baseline="-25000" dirty="0">
                <a:ea typeface="Times New Roman" panose="02020603050405020304" pitchFamily="18" charset="0"/>
              </a:rPr>
              <a:t>9</a:t>
            </a:r>
            <a:r>
              <a:rPr lang="es-MX" sz="1800" dirty="0">
                <a:ea typeface="Times New Roman" panose="02020603050405020304" pitchFamily="18" charset="0"/>
              </a:rPr>
              <a:t>(1/11)</a:t>
            </a:r>
            <a:endParaRPr lang="es-ES" sz="1800" dirty="0">
              <a:ea typeface="Times New Roman" panose="02020603050405020304" pitchFamily="18" charset="0"/>
            </a:endParaRPr>
          </a:p>
          <a:p>
            <a:pPr marL="513080">
              <a:spcAft>
                <a:spcPts val="0"/>
              </a:spcAft>
            </a:pPr>
            <a:r>
              <a:rPr lang="en-US" sz="1800" dirty="0">
                <a:ea typeface="Times New Roman" panose="02020603050405020304" pitchFamily="18" charset="0"/>
              </a:rPr>
              <a:t>X</a:t>
            </a:r>
            <a:r>
              <a:rPr lang="en-US" sz="1800" baseline="-25000" dirty="0">
                <a:ea typeface="Times New Roman" panose="02020603050405020304" pitchFamily="18" charset="0"/>
              </a:rPr>
              <a:t>6</a:t>
            </a:r>
            <a:r>
              <a:rPr lang="en-US" sz="1800" dirty="0">
                <a:ea typeface="Times New Roman" panose="02020603050405020304" pitchFamily="18" charset="0"/>
              </a:rPr>
              <a:t>  → g X</a:t>
            </a:r>
            <a:r>
              <a:rPr lang="en-US" sz="1800" baseline="-25000" dirty="0">
                <a:ea typeface="Times New Roman" panose="02020603050405020304" pitchFamily="18" charset="0"/>
              </a:rPr>
              <a:t>5</a:t>
            </a:r>
            <a:r>
              <a:rPr lang="en-US" sz="1800" dirty="0">
                <a:ea typeface="Times New Roman" panose="02020603050405020304" pitchFamily="18" charset="0"/>
              </a:rPr>
              <a:t>(3/5) | b</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7</a:t>
            </a:r>
            <a:r>
              <a:rPr lang="en-US" sz="1800" dirty="0">
                <a:ea typeface="Times New Roman" panose="02020603050405020304" pitchFamily="18" charset="0"/>
              </a:rPr>
              <a:t>(2/5)</a:t>
            </a:r>
            <a:endParaRPr lang="es-ES" sz="1800" dirty="0">
              <a:ea typeface="Times New Roman" panose="02020603050405020304" pitchFamily="18" charset="0"/>
            </a:endParaRPr>
          </a:p>
          <a:p>
            <a:pPr marL="513080">
              <a:spcAft>
                <a:spcPts val="0"/>
              </a:spcAft>
            </a:pPr>
            <a:r>
              <a:rPr lang="es-MX" sz="1800" dirty="0">
                <a:ea typeface="Times New Roman" panose="02020603050405020304" pitchFamily="18" charset="0"/>
              </a:rPr>
              <a:t>X</a:t>
            </a:r>
            <a:r>
              <a:rPr lang="es-MX" sz="1800" baseline="-25000" dirty="0">
                <a:ea typeface="Times New Roman" panose="02020603050405020304" pitchFamily="18" charset="0"/>
              </a:rPr>
              <a:t>7</a:t>
            </a:r>
            <a:r>
              <a:rPr lang="es-MX" sz="1800" dirty="0">
                <a:ea typeface="Times New Roman" panose="02020603050405020304" pitchFamily="18" charset="0"/>
              </a:rPr>
              <a:t>  → g X</a:t>
            </a:r>
            <a:r>
              <a:rPr lang="es-MX" sz="1800" baseline="-25000" dirty="0">
                <a:ea typeface="Times New Roman" panose="02020603050405020304" pitchFamily="18" charset="0"/>
              </a:rPr>
              <a:t>5</a:t>
            </a:r>
            <a:r>
              <a:rPr lang="es-MX" sz="1800" dirty="0">
                <a:ea typeface="Times New Roman" panose="02020603050405020304" pitchFamily="18" charset="0"/>
              </a:rPr>
              <a:t>(1/9) | a X</a:t>
            </a:r>
            <a:r>
              <a:rPr lang="es-MX" sz="1800" baseline="-25000" dirty="0">
                <a:ea typeface="Times New Roman" panose="02020603050405020304" pitchFamily="18" charset="0"/>
              </a:rPr>
              <a:t>6</a:t>
            </a:r>
            <a:r>
              <a:rPr lang="es-MX" sz="1800" dirty="0">
                <a:ea typeface="Times New Roman" panose="02020603050405020304" pitchFamily="18" charset="0"/>
              </a:rPr>
              <a:t>(3/9) | d</a:t>
            </a:r>
            <a:r>
              <a:rPr lang="es-MX" sz="1800" baseline="-25000" dirty="0">
                <a:ea typeface="Times New Roman" panose="02020603050405020304" pitchFamily="18" charset="0"/>
              </a:rPr>
              <a:t>2</a:t>
            </a:r>
            <a:r>
              <a:rPr lang="es-MX" sz="1800" dirty="0">
                <a:ea typeface="Times New Roman" panose="02020603050405020304" pitchFamily="18" charset="0"/>
              </a:rPr>
              <a:t> X</a:t>
            </a:r>
            <a:r>
              <a:rPr lang="es-MX" sz="1800" baseline="-25000" dirty="0">
                <a:ea typeface="Times New Roman" panose="02020603050405020304" pitchFamily="18" charset="0"/>
              </a:rPr>
              <a:t>8</a:t>
            </a:r>
            <a:r>
              <a:rPr lang="es-MX" sz="1800" dirty="0">
                <a:ea typeface="Times New Roman" panose="02020603050405020304" pitchFamily="18" charset="0"/>
              </a:rPr>
              <a:t>(2/9) | e</a:t>
            </a:r>
            <a:r>
              <a:rPr lang="es-MX" sz="1800" baseline="-25000" dirty="0">
                <a:ea typeface="Times New Roman" panose="02020603050405020304" pitchFamily="18" charset="0"/>
              </a:rPr>
              <a:t>2</a:t>
            </a:r>
            <a:r>
              <a:rPr lang="es-MX" sz="1800" dirty="0">
                <a:ea typeface="Times New Roman" panose="02020603050405020304" pitchFamily="18" charset="0"/>
              </a:rPr>
              <a:t> X</a:t>
            </a:r>
            <a:r>
              <a:rPr lang="es-MX" sz="1800" baseline="-25000" dirty="0">
                <a:ea typeface="Times New Roman" panose="02020603050405020304" pitchFamily="18" charset="0"/>
              </a:rPr>
              <a:t>9</a:t>
            </a:r>
            <a:r>
              <a:rPr lang="es-MX" sz="1800" dirty="0">
                <a:ea typeface="Times New Roman" panose="02020603050405020304" pitchFamily="18" charset="0"/>
              </a:rPr>
              <a:t>(3/9)</a:t>
            </a:r>
            <a:endParaRPr lang="es-ES" sz="1800" dirty="0">
              <a:ea typeface="Times New Roman" panose="02020603050405020304" pitchFamily="18" charset="0"/>
            </a:endParaRPr>
          </a:p>
          <a:p>
            <a:pPr marL="513080">
              <a:spcAft>
                <a:spcPts val="0"/>
              </a:spcAft>
            </a:pPr>
            <a:r>
              <a:rPr lang="en-US" sz="1800" dirty="0">
                <a:ea typeface="Times New Roman" panose="02020603050405020304" pitchFamily="18" charset="0"/>
              </a:rPr>
              <a:t>X</a:t>
            </a:r>
            <a:r>
              <a:rPr lang="en-US" sz="1800" baseline="-25000" dirty="0">
                <a:ea typeface="Times New Roman" panose="02020603050405020304" pitchFamily="18" charset="0"/>
              </a:rPr>
              <a:t>8</a:t>
            </a:r>
            <a:r>
              <a:rPr lang="en-US" sz="1800" dirty="0">
                <a:ea typeface="Times New Roman" panose="02020603050405020304" pitchFamily="18" charset="0"/>
              </a:rPr>
              <a:t>  → b</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7</a:t>
            </a:r>
            <a:r>
              <a:rPr lang="en-US" sz="1800" dirty="0">
                <a:ea typeface="Times New Roman" panose="02020603050405020304" pitchFamily="18" charset="0"/>
              </a:rPr>
              <a:t>(6/12) | g</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10</a:t>
            </a:r>
            <a:r>
              <a:rPr lang="en-US" sz="1800" dirty="0">
                <a:ea typeface="Times New Roman" panose="02020603050405020304" pitchFamily="18" charset="0"/>
              </a:rPr>
              <a:t>(6/12)</a:t>
            </a:r>
            <a:endParaRPr lang="es-ES" sz="1800" dirty="0">
              <a:ea typeface="Times New Roman" panose="02020603050405020304" pitchFamily="18" charset="0"/>
            </a:endParaRPr>
          </a:p>
          <a:p>
            <a:pPr marL="513080">
              <a:spcAft>
                <a:spcPts val="0"/>
              </a:spcAft>
            </a:pPr>
            <a:r>
              <a:rPr lang="en-US" sz="1800" dirty="0">
                <a:ea typeface="Times New Roman" panose="02020603050405020304" pitchFamily="18" charset="0"/>
              </a:rPr>
              <a:t>X</a:t>
            </a:r>
            <a:r>
              <a:rPr lang="en-US" sz="1800" baseline="-25000" dirty="0">
                <a:ea typeface="Times New Roman" panose="02020603050405020304" pitchFamily="18" charset="0"/>
              </a:rPr>
              <a:t>9</a:t>
            </a:r>
            <a:r>
              <a:rPr lang="en-US" sz="1800" dirty="0">
                <a:ea typeface="Times New Roman" panose="02020603050405020304" pitchFamily="18" charset="0"/>
              </a:rPr>
              <a:t>  → d</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8</a:t>
            </a:r>
            <a:r>
              <a:rPr lang="en-US" sz="1800" dirty="0">
                <a:ea typeface="Times New Roman" panose="02020603050405020304" pitchFamily="18" charset="0"/>
              </a:rPr>
              <a:t>(10/12) | g</a:t>
            </a:r>
            <a:r>
              <a:rPr lang="en-US" sz="1800" baseline="-25000" dirty="0">
                <a:ea typeface="Times New Roman" panose="02020603050405020304" pitchFamily="18" charset="0"/>
              </a:rPr>
              <a:t>2</a:t>
            </a:r>
            <a:r>
              <a:rPr lang="en-US" sz="1800" dirty="0">
                <a:ea typeface="Times New Roman" panose="02020603050405020304" pitchFamily="18" charset="0"/>
              </a:rPr>
              <a:t> X</a:t>
            </a:r>
            <a:r>
              <a:rPr lang="en-US" sz="1800" baseline="-25000" dirty="0">
                <a:ea typeface="Times New Roman" panose="02020603050405020304" pitchFamily="18" charset="0"/>
              </a:rPr>
              <a:t>10</a:t>
            </a:r>
            <a:r>
              <a:rPr lang="en-US" sz="1800" dirty="0">
                <a:ea typeface="Times New Roman" panose="02020603050405020304" pitchFamily="18" charset="0"/>
              </a:rPr>
              <a:t>(2/12)</a:t>
            </a:r>
            <a:endParaRPr lang="es-ES" sz="1800" dirty="0">
              <a:ea typeface="Times New Roman" panose="02020603050405020304" pitchFamily="18" charset="0"/>
            </a:endParaRPr>
          </a:p>
          <a:p>
            <a:pPr marL="513080">
              <a:spcAft>
                <a:spcPts val="0"/>
              </a:spcAft>
            </a:pPr>
            <a:r>
              <a:rPr lang="es-MX" sz="1800" dirty="0">
                <a:ea typeface="Times New Roman" panose="02020603050405020304" pitchFamily="18" charset="0"/>
              </a:rPr>
              <a:t>X</a:t>
            </a:r>
            <a:r>
              <a:rPr lang="es-MX" sz="1800" baseline="-25000" dirty="0">
                <a:ea typeface="Times New Roman" panose="02020603050405020304" pitchFamily="18" charset="0"/>
              </a:rPr>
              <a:t>10</a:t>
            </a:r>
            <a:r>
              <a:rPr lang="es-MX" sz="1800" dirty="0">
                <a:ea typeface="Times New Roman" panose="02020603050405020304" pitchFamily="18" charset="0"/>
              </a:rPr>
              <a:t> → e</a:t>
            </a:r>
            <a:r>
              <a:rPr lang="es-MX" sz="1800" baseline="-25000" dirty="0">
                <a:ea typeface="Times New Roman" panose="02020603050405020304" pitchFamily="18" charset="0"/>
              </a:rPr>
              <a:t>2</a:t>
            </a:r>
            <a:r>
              <a:rPr lang="es-MX" sz="1800" dirty="0">
                <a:ea typeface="Times New Roman" panose="02020603050405020304" pitchFamily="18" charset="0"/>
              </a:rPr>
              <a:t> X</a:t>
            </a:r>
            <a:r>
              <a:rPr lang="es-MX" sz="1800" baseline="-25000" dirty="0">
                <a:ea typeface="Times New Roman" panose="02020603050405020304" pitchFamily="18" charset="0"/>
              </a:rPr>
              <a:t>9</a:t>
            </a:r>
            <a:r>
              <a:rPr lang="es-MX" sz="1800" dirty="0">
                <a:ea typeface="Times New Roman" panose="02020603050405020304" pitchFamily="18" charset="0"/>
              </a:rPr>
              <a:t>(1)</a:t>
            </a:r>
            <a:endParaRPr lang="es-ES" sz="1800" dirty="0">
              <a:ea typeface="Times New Roman" panose="02020603050405020304" pitchFamily="18" charset="0"/>
            </a:endParaRPr>
          </a:p>
        </p:txBody>
      </p:sp>
    </p:spTree>
    <p:extLst>
      <p:ext uri="{BB962C8B-B14F-4D97-AF65-F5344CB8AC3E}">
        <p14:creationId xmlns:p14="http://schemas.microsoft.com/office/powerpoint/2010/main" val="7988849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Group 3"/>
          <p:cNvGrpSpPr>
            <a:grpSpLocks/>
          </p:cNvGrpSpPr>
          <p:nvPr/>
        </p:nvGrpSpPr>
        <p:grpSpPr bwMode="auto">
          <a:xfrm>
            <a:off x="128260" y="144614"/>
            <a:ext cx="3435628" cy="1717869"/>
            <a:chOff x="1711" y="2142"/>
            <a:chExt cx="2916" cy="1892"/>
          </a:xfrm>
        </p:grpSpPr>
        <p:sp>
          <p:nvSpPr>
            <p:cNvPr id="4105" name="AutoShape 4"/>
            <p:cNvSpPr>
              <a:spLocks noChangeArrowheads="1"/>
            </p:cNvSpPr>
            <p:nvPr/>
          </p:nvSpPr>
          <p:spPr bwMode="auto">
            <a:xfrm>
              <a:off x="2305" y="2535"/>
              <a:ext cx="1816" cy="1038"/>
            </a:xfrm>
            <a:prstGeom prst="triangle">
              <a:avLst>
                <a:gd name="adj" fmla="val 50000"/>
              </a:avLst>
            </a:prstGeom>
            <a:solidFill>
              <a:srgbClr val="FFFFFF"/>
            </a:solidFill>
            <a:ln w="9525">
              <a:solidFill>
                <a:srgbClr val="000000"/>
              </a:solidFill>
              <a:miter lim="800000"/>
              <a:headEnd/>
              <a:tailEnd/>
            </a:ln>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MX" altLang="es-MX" sz="3200" b="1"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4106" name="Text Box 5"/>
            <p:cNvSpPr txBox="1">
              <a:spLocks noChangeArrowheads="1"/>
            </p:cNvSpPr>
            <p:nvPr/>
          </p:nvSpPr>
          <p:spPr bwMode="auto">
            <a:xfrm>
              <a:off x="1711" y="3612"/>
              <a:ext cx="1134"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Evolución</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7" name="Text Box 6"/>
            <p:cNvSpPr txBox="1">
              <a:spLocks noChangeArrowheads="1"/>
            </p:cNvSpPr>
            <p:nvPr/>
          </p:nvSpPr>
          <p:spPr bwMode="auto">
            <a:xfrm>
              <a:off x="3331" y="3582"/>
              <a:ext cx="1296"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Afectividad</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8" name="Text Box 7"/>
            <p:cNvSpPr txBox="1">
              <a:spLocks noChangeArrowheads="1"/>
            </p:cNvSpPr>
            <p:nvPr/>
          </p:nvSpPr>
          <p:spPr bwMode="auto">
            <a:xfrm>
              <a:off x="2613" y="2142"/>
              <a:ext cx="1365" cy="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C</a:t>
              </a:r>
              <a:r>
                <a:rPr kumimoji="0" lang="es-ES" altLang="es-MX" sz="20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onsciencia</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0"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4109" name="Text Box 8"/>
            <p:cNvSpPr txBox="1">
              <a:spLocks noChangeArrowheads="1"/>
            </p:cNvSpPr>
            <p:nvPr/>
          </p:nvSpPr>
          <p:spPr bwMode="auto">
            <a:xfrm>
              <a:off x="2797" y="2934"/>
              <a:ext cx="847"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altLang="es-MX"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s-ES" altLang="es-MX" sz="2000" b="1" i="0" u="none" strike="noStrike" kern="1200" cap="none" spc="0" normalizeH="0" baseline="0" noProof="0" dirty="0" err="1">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EAC</a:t>
              </a:r>
              <a:endParaRPr kumimoji="0" lang="es-ES" altLang="es-MX" sz="20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altLang="es-MX" sz="2400" b="1" i="0" u="none" strike="noStrike" kern="1200" cap="none" spc="0" normalizeH="0" baseline="0" noProof="0" dirty="0">
                <a:ln>
                  <a:noFill/>
                </a:ln>
                <a:solidFill>
                  <a:srgbClr val="000000"/>
                </a:solidFill>
                <a:effectLst/>
                <a:uLnTx/>
                <a:uFillTx/>
                <a:latin typeface="Arial Unicode MS" panose="020B0604020202020204" pitchFamily="34" charset="-128"/>
                <a:ea typeface="Arial Unicode MS" panose="020B0604020202020204" pitchFamily="34" charset="-128"/>
                <a:cs typeface="Arial Unicode MS" panose="020B0604020202020204" pitchFamily="34" charset="-128"/>
              </a:endParaRPr>
            </a:p>
          </p:txBody>
        </p:sp>
      </p:grpSp>
      <p:sp>
        <p:nvSpPr>
          <p:cNvPr id="4100" name="Rectangle 9"/>
          <p:cNvSpPr>
            <a:spLocks noChangeArrowheads="1"/>
          </p:cNvSpPr>
          <p:nvPr/>
        </p:nvSpPr>
        <p:spPr bwMode="auto">
          <a:xfrm>
            <a:off x="110253" y="1734264"/>
            <a:ext cx="373627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2"/>
              </a:rPr>
              <a:t>http://www.fgalindosoria.com/eac/</a:t>
            </a:r>
            <a:endParaRPr kumimoji="0" lang="es-ES" alt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0FCA50-BFE3-4A09-A699-F96A9BC9E5D7}" type="slidenum">
              <a:rPr kumimoji="0" lang="es-E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s-ES" altLang="es-MX"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cs typeface="Times New Roman"/>
            </a:endParaRPr>
          </a:p>
        </p:txBody>
      </p:sp>
      <p:sp>
        <p:nvSpPr>
          <p:cNvPr id="4" name="Rectángulo 3"/>
          <p:cNvSpPr/>
          <p:nvPr/>
        </p:nvSpPr>
        <p:spPr>
          <a:xfrm>
            <a:off x="3711404" y="4870"/>
            <a:ext cx="5364600" cy="1569660"/>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Seminario de Investigación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altLang="es-MX" sz="32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 </a:t>
            </a:r>
            <a:r>
              <a:rPr kumimoji="0" lang="es-MX" altLang="es-MX" sz="3200" b="1" i="1"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Evolutivos, Afectivos y Conscientes</a:t>
            </a:r>
            <a:endParaRPr kumimoji="0" lang="es-MX" sz="32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7" name="Rectangle 1"/>
          <p:cNvSpPr>
            <a:spLocks noChangeArrowheads="1"/>
          </p:cNvSpPr>
          <p:nvPr/>
        </p:nvSpPr>
        <p:spPr bwMode="auto">
          <a:xfrm>
            <a:off x="54412" y="4896840"/>
            <a:ext cx="883529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8450263" algn="l"/>
                <a:tab pos="9363075" algn="l"/>
                <a:tab pos="10621963" algn="l"/>
              </a:tabLst>
              <a:defRPr>
                <a:solidFill>
                  <a:schemeClr val="tx1"/>
                </a:solidFill>
                <a:latin typeface="Arial" panose="020B0604020202020204" pitchFamily="34" charset="0"/>
              </a:defRPr>
            </a:lvl1pPr>
            <a:lvl2pPr>
              <a:tabLst>
                <a:tab pos="8450263" algn="l"/>
                <a:tab pos="9363075" algn="l"/>
                <a:tab pos="10621963" algn="l"/>
              </a:tabLst>
              <a:defRPr>
                <a:solidFill>
                  <a:schemeClr val="tx1"/>
                </a:solidFill>
                <a:latin typeface="Arial" panose="020B0604020202020204" pitchFamily="34" charset="0"/>
              </a:defRPr>
            </a:lvl2pPr>
            <a:lvl3pPr>
              <a:tabLst>
                <a:tab pos="8450263" algn="l"/>
                <a:tab pos="9363075" algn="l"/>
                <a:tab pos="10621963" algn="l"/>
              </a:tabLst>
              <a:defRPr>
                <a:solidFill>
                  <a:schemeClr val="tx1"/>
                </a:solidFill>
                <a:latin typeface="Arial" panose="020B0604020202020204" pitchFamily="34" charset="0"/>
              </a:defRPr>
            </a:lvl3pPr>
            <a:lvl4pPr>
              <a:tabLst>
                <a:tab pos="8450263" algn="l"/>
                <a:tab pos="9363075" algn="l"/>
                <a:tab pos="10621963" algn="l"/>
              </a:tabLst>
              <a:defRPr>
                <a:solidFill>
                  <a:schemeClr val="tx1"/>
                </a:solidFill>
                <a:latin typeface="Arial" panose="020B0604020202020204" pitchFamily="34" charset="0"/>
              </a:defRPr>
            </a:lvl4pPr>
            <a:lvl5pPr>
              <a:tabLst>
                <a:tab pos="8450263" algn="l"/>
                <a:tab pos="9363075" algn="l"/>
                <a:tab pos="10621963" algn="l"/>
              </a:tabLst>
              <a:defRPr>
                <a:solidFill>
                  <a:schemeClr val="tx1"/>
                </a:solidFill>
                <a:latin typeface="Arial" panose="020B0604020202020204" pitchFamily="34" charset="0"/>
              </a:defRPr>
            </a:lvl5pPr>
            <a:lvl6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6pPr>
            <a:lvl7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7pPr>
            <a:lvl8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8pPr>
            <a:lvl9pPr eaLnBrk="0" fontAlgn="base" hangingPunct="0">
              <a:spcBef>
                <a:spcPct val="0"/>
              </a:spcBef>
              <a:spcAft>
                <a:spcPct val="0"/>
              </a:spcAft>
              <a:tabLst>
                <a:tab pos="8450263" algn="l"/>
                <a:tab pos="9363075" algn="l"/>
                <a:tab pos="10621963"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Auditorio Sor Juana (edificio C)</a:t>
            </a:r>
            <a:r>
              <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  </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MX"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Tecnológico de Estudios Superiores de Ecatepec (TESE)</a:t>
            </a:r>
            <a:endParaRPr kumimoji="0" lang="es-MX"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Del </a:t>
            </a: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Lunes 13 al Jueves 16 de Marzo de 2017</a:t>
            </a:r>
          </a:p>
          <a:p>
            <a:pPr marL="0" marR="0" lvl="0" indent="0" algn="ctr" defTabSz="914400" rtl="0" eaLnBrk="0" fontAlgn="base" latinLnBrk="0" hangingPunct="0">
              <a:lnSpc>
                <a:spcPct val="100000"/>
              </a:lnSpc>
              <a:spcBef>
                <a:spcPct val="0"/>
              </a:spcBef>
              <a:spcAft>
                <a:spcPct val="0"/>
              </a:spcAft>
              <a:buClrTx/>
              <a:buSzTx/>
              <a:buFontTx/>
              <a:buNone/>
              <a:tabLst>
                <a:tab pos="8450263" algn="l"/>
                <a:tab pos="9363075" algn="l"/>
                <a:tab pos="10621963" algn="l"/>
              </a:tabLst>
              <a:defRPr/>
            </a:pPr>
            <a:r>
              <a:rPr kumimoji="0" lang="es-ES" altLang="es-MX" sz="2000" b="1"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de 12:00 a 17:00 </a:t>
            </a:r>
            <a:r>
              <a:rPr kumimoji="0" lang="es-ES" altLang="es-MX" sz="2000" b="0" i="1"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a:rPr>
              <a:t>horas de la Ciudad de México</a:t>
            </a:r>
            <a:endParaRPr kumimoji="0" lang="es-ES" altLang="es-MX" sz="20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a:endParaRPr>
          </a:p>
        </p:txBody>
      </p:sp>
      <p:sp>
        <p:nvSpPr>
          <p:cNvPr id="19" name="Rectangle 8"/>
          <p:cNvSpPr>
            <a:spLocks noChangeArrowheads="1"/>
          </p:cNvSpPr>
          <p:nvPr/>
        </p:nvSpPr>
        <p:spPr bwMode="auto">
          <a:xfrm>
            <a:off x="58948" y="2191534"/>
            <a:ext cx="4291717"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s-MX" sz="40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Sistemas</a:t>
            </a:r>
            <a:r>
              <a:rPr kumimoji="0" lang="en-US" altLang="es-MX" sz="40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40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Afectivos</a:t>
            </a:r>
            <a:r>
              <a:rPr kumimoji="0" lang="en-US" altLang="es-MX" sz="40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 (</a:t>
            </a:r>
            <a:r>
              <a:rPr kumimoji="0" lang="en-US" altLang="es-MX" sz="40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Saf</a:t>
            </a:r>
            <a:r>
              <a:rPr kumimoji="0" lang="en-US" altLang="es-MX" sz="40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_tradnl" altLang="es-MX" sz="18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a:rPr>
              <a:t>www.fgalindosoria.com/eac/afectividad</a:t>
            </a:r>
            <a:endParaRPr kumimoji="0" lang="es-ES_tradnl" altLang="es-MX" sz="18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s-ES_tradnl" altLang="es-MX" sz="8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3" name="Rectángulo 2"/>
          <p:cNvSpPr/>
          <p:nvPr/>
        </p:nvSpPr>
        <p:spPr>
          <a:xfrm>
            <a:off x="4368330" y="2452328"/>
            <a:ext cx="4521377" cy="1200329"/>
          </a:xfrm>
          <a:prstGeom prst="rect">
            <a:avLst/>
          </a:prstGeom>
        </p:spPr>
        <p:txBody>
          <a:bodyPr wrap="square">
            <a:spAutoFit/>
          </a:bodyPr>
          <a:lstStyle/>
          <a:p>
            <a:pPr lvl="0" algn="ctr" eaLnBrk="1" hangingPunct="1">
              <a:defRPr/>
            </a:pPr>
            <a:r>
              <a:rPr lang="es-MX" altLang="es-MX" sz="3600" b="1" dirty="0">
                <a:solidFill>
                  <a:srgbClr val="000000"/>
                </a:solidFill>
                <a:ea typeface="Arial Unicode MS" panose="020B0604020202020204" pitchFamily="34" charset="-128"/>
                <a:cs typeface="Arial Unicode MS" panose="020B0604020202020204" pitchFamily="34" charset="-128"/>
              </a:rPr>
              <a:t>Ni dioses ni esclavos, compañeros y amigos</a:t>
            </a:r>
            <a:endParaRPr lang="en-US" altLang="es-MX" sz="3600" b="1" dirty="0">
              <a:solidFill>
                <a:srgbClr val="000000"/>
              </a:solidFill>
            </a:endParaRPr>
          </a:p>
        </p:txBody>
      </p:sp>
      <p:graphicFrame>
        <p:nvGraphicFramePr>
          <p:cNvPr id="17" name="Tabla 16"/>
          <p:cNvGraphicFramePr>
            <a:graphicFrameLocks noGrp="1"/>
          </p:cNvGraphicFramePr>
          <p:nvPr>
            <p:extLst>
              <p:ext uri="{D42A27DB-BD31-4B8C-83A1-F6EECF244321}">
                <p14:modId xmlns:p14="http://schemas.microsoft.com/office/powerpoint/2010/main" val="2990372793"/>
              </p:ext>
            </p:extLst>
          </p:nvPr>
        </p:nvGraphicFramePr>
        <p:xfrm>
          <a:off x="0" y="3917014"/>
          <a:ext cx="9076004" cy="975360"/>
        </p:xfrm>
        <a:graphic>
          <a:graphicData uri="http://schemas.openxmlformats.org/drawingml/2006/table">
            <a:tbl>
              <a:tblPr firstRow="1" firstCol="1" bandRow="1"/>
              <a:tblGrid>
                <a:gridCol w="3244645">
                  <a:extLst>
                    <a:ext uri="{9D8B030D-6E8A-4147-A177-3AD203B41FA5}">
                      <a16:colId xmlns:a16="http://schemas.microsoft.com/office/drawing/2014/main" val="1343214359"/>
                    </a:ext>
                  </a:extLst>
                </a:gridCol>
                <a:gridCol w="2983539">
                  <a:extLst>
                    <a:ext uri="{9D8B030D-6E8A-4147-A177-3AD203B41FA5}">
                      <a16:colId xmlns:a16="http://schemas.microsoft.com/office/drawing/2014/main" val="562181274"/>
                    </a:ext>
                  </a:extLst>
                </a:gridCol>
                <a:gridCol w="2847820">
                  <a:extLst>
                    <a:ext uri="{9D8B030D-6E8A-4147-A177-3AD203B41FA5}">
                      <a16:colId xmlns:a16="http://schemas.microsoft.com/office/drawing/2014/main" val="3535586138"/>
                    </a:ext>
                  </a:extLst>
                </a:gridCol>
              </a:tblGrid>
              <a:tr h="633876">
                <a:tc>
                  <a:txBody>
                    <a:bodyPr/>
                    <a:lstStyle>
                      <a:lvl1pPr marL="0" algn="l" defTabSz="914400" rtl="0" eaLnBrk="1" latinLnBrk="0" hangingPunct="1">
                        <a:defRPr sz="1800" kern="1200">
                          <a:solidFill>
                            <a:schemeClr val="tx1"/>
                          </a:solidFill>
                          <a:latin typeface="Palatino Linotype" panose="02040502050505030304"/>
                        </a:defRPr>
                      </a:lvl1pPr>
                      <a:lvl2pPr marL="457200" algn="l" defTabSz="914400" rtl="0" eaLnBrk="1" latinLnBrk="0" hangingPunct="1">
                        <a:defRPr sz="1800" kern="1200">
                          <a:solidFill>
                            <a:schemeClr val="tx1"/>
                          </a:solidFill>
                          <a:latin typeface="Palatino Linotype" panose="02040502050505030304"/>
                        </a:defRPr>
                      </a:lvl2pPr>
                      <a:lvl3pPr marL="914400" algn="l" defTabSz="914400" rtl="0" eaLnBrk="1" latinLnBrk="0" hangingPunct="1">
                        <a:defRPr sz="1800" kern="1200">
                          <a:solidFill>
                            <a:schemeClr val="tx1"/>
                          </a:solidFill>
                          <a:latin typeface="Palatino Linotype" panose="02040502050505030304"/>
                        </a:defRPr>
                      </a:lvl3pPr>
                      <a:lvl4pPr marL="1371600" algn="l" defTabSz="914400" rtl="0" eaLnBrk="1" latinLnBrk="0" hangingPunct="1">
                        <a:defRPr sz="1800" kern="1200">
                          <a:solidFill>
                            <a:schemeClr val="tx1"/>
                          </a:solidFill>
                          <a:latin typeface="Palatino Linotype" panose="02040502050505030304"/>
                        </a:defRPr>
                      </a:lvl4pPr>
                      <a:lvl5pPr marL="1828800" algn="l" defTabSz="914400" rtl="0" eaLnBrk="1" latinLnBrk="0" hangingPunct="1">
                        <a:defRPr sz="1800" kern="1200">
                          <a:solidFill>
                            <a:schemeClr val="tx1"/>
                          </a:solidFill>
                          <a:latin typeface="Palatino Linotype" panose="02040502050505030304"/>
                        </a:defRPr>
                      </a:lvl5pPr>
                      <a:lvl6pPr marL="2286000" algn="l" defTabSz="914400" rtl="0" eaLnBrk="1" latinLnBrk="0" hangingPunct="1">
                        <a:defRPr sz="1800" kern="1200">
                          <a:solidFill>
                            <a:schemeClr val="tx1"/>
                          </a:solidFill>
                          <a:latin typeface="Palatino Linotype" panose="02040502050505030304"/>
                        </a:defRPr>
                      </a:lvl6pPr>
                      <a:lvl7pPr marL="2743200" algn="l" defTabSz="914400" rtl="0" eaLnBrk="1" latinLnBrk="0" hangingPunct="1">
                        <a:defRPr sz="1800" kern="1200">
                          <a:solidFill>
                            <a:schemeClr val="tx1"/>
                          </a:solidFill>
                          <a:latin typeface="Palatino Linotype" panose="02040502050505030304"/>
                        </a:defRPr>
                      </a:lvl7pPr>
                      <a:lvl8pPr marL="3200400" algn="l" defTabSz="914400" rtl="0" eaLnBrk="1" latinLnBrk="0" hangingPunct="1">
                        <a:defRPr sz="1800" kern="1200">
                          <a:solidFill>
                            <a:schemeClr val="tx1"/>
                          </a:solidFill>
                          <a:latin typeface="Palatino Linotype" panose="02040502050505030304"/>
                        </a:defRPr>
                      </a:lvl8pPr>
                      <a:lvl9pPr marL="3657600" algn="l" defTabSz="914400" rtl="0" eaLnBrk="1" latinLnBrk="0" hangingPunct="1">
                        <a:defRPr sz="1800" kern="1200">
                          <a:solidFill>
                            <a:schemeClr val="tx1"/>
                          </a:solidFill>
                          <a:latin typeface="Palatino Linotype" panose="02040502050505030304"/>
                        </a:defRPr>
                      </a:lvl9pPr>
                    </a:lstStyle>
                    <a:p>
                      <a:pPr algn="ctr">
                        <a:spcAft>
                          <a:spcPts val="0"/>
                        </a:spcAft>
                      </a:pPr>
                      <a:r>
                        <a:rPr lang="es-MX" sz="2400" b="0" i="1" dirty="0">
                          <a:effectLst/>
                          <a:latin typeface="Times New Roman" panose="02020603050405020304" pitchFamily="18" charset="0"/>
                          <a:ea typeface="Times New Roman" panose="02020603050405020304" pitchFamily="18" charset="0"/>
                        </a:rPr>
                        <a:t>Fernando Galindo Soria</a:t>
                      </a:r>
                      <a:endParaRPr lang="es-MX" sz="2400" b="0" dirty="0">
                        <a:effectLst/>
                        <a:latin typeface="Times New Roman" panose="02020603050405020304" pitchFamily="18" charset="0"/>
                        <a:ea typeface="Times New Roman" panose="02020603050405020304" pitchFamily="18" charset="0"/>
                      </a:endParaRPr>
                    </a:p>
                    <a:p>
                      <a:pPr algn="ctr">
                        <a:spcAft>
                          <a:spcPts val="0"/>
                        </a:spcAft>
                      </a:pPr>
                      <a:r>
                        <a:rPr lang="es-MX" sz="2000" i="1" u="none" strike="noStrike" kern="1200" dirty="0">
                          <a:solidFill>
                            <a:srgbClr val="0000FF"/>
                          </a:solidFill>
                          <a:effectLst/>
                          <a:latin typeface="+mj-lt"/>
                          <a:ea typeface="+mj-ea"/>
                          <a:hlinkClick r:id="rId4"/>
                        </a:rPr>
                        <a:t>fgalindo@ipn.mx</a:t>
                      </a:r>
                    </a:p>
                    <a:p>
                      <a:pPr algn="ctr">
                        <a:spcAft>
                          <a:spcPts val="0"/>
                        </a:spcAft>
                      </a:pPr>
                      <a:r>
                        <a:rPr lang="es-MX" sz="1000" u="none" strike="noStrike" kern="1200" dirty="0">
                          <a:solidFill>
                            <a:srgbClr val="0000FF"/>
                          </a:solidFill>
                          <a:effectLst/>
                          <a:latin typeface="Times New Roman" panose="02020603050405020304" pitchFamily="18" charset="0"/>
                          <a:ea typeface="+mj-ea"/>
                          <a:hlinkClick r:id="rId4"/>
                        </a:rPr>
                        <a:t>www.fgalindosoria.com</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alatino Linotype" panose="02040502050505030304"/>
                        </a:defRPr>
                      </a:lvl1pPr>
                      <a:lvl2pPr marL="457200" algn="l" defTabSz="914400" rtl="0" eaLnBrk="1" latinLnBrk="0" hangingPunct="1">
                        <a:defRPr sz="1800" kern="1200">
                          <a:solidFill>
                            <a:schemeClr val="tx1"/>
                          </a:solidFill>
                          <a:latin typeface="Palatino Linotype" panose="02040502050505030304"/>
                        </a:defRPr>
                      </a:lvl2pPr>
                      <a:lvl3pPr marL="914400" algn="l" defTabSz="914400" rtl="0" eaLnBrk="1" latinLnBrk="0" hangingPunct="1">
                        <a:defRPr sz="1800" kern="1200">
                          <a:solidFill>
                            <a:schemeClr val="tx1"/>
                          </a:solidFill>
                          <a:latin typeface="Palatino Linotype" panose="02040502050505030304"/>
                        </a:defRPr>
                      </a:lvl3pPr>
                      <a:lvl4pPr marL="1371600" algn="l" defTabSz="914400" rtl="0" eaLnBrk="1" latinLnBrk="0" hangingPunct="1">
                        <a:defRPr sz="1800" kern="1200">
                          <a:solidFill>
                            <a:schemeClr val="tx1"/>
                          </a:solidFill>
                          <a:latin typeface="Palatino Linotype" panose="02040502050505030304"/>
                        </a:defRPr>
                      </a:lvl4pPr>
                      <a:lvl5pPr marL="1828800" algn="l" defTabSz="914400" rtl="0" eaLnBrk="1" latinLnBrk="0" hangingPunct="1">
                        <a:defRPr sz="1800" kern="1200">
                          <a:solidFill>
                            <a:schemeClr val="tx1"/>
                          </a:solidFill>
                          <a:latin typeface="Palatino Linotype" panose="02040502050505030304"/>
                        </a:defRPr>
                      </a:lvl5pPr>
                      <a:lvl6pPr marL="2286000" algn="l" defTabSz="914400" rtl="0" eaLnBrk="1" latinLnBrk="0" hangingPunct="1">
                        <a:defRPr sz="1800" kern="1200">
                          <a:solidFill>
                            <a:schemeClr val="tx1"/>
                          </a:solidFill>
                          <a:latin typeface="Palatino Linotype" panose="02040502050505030304"/>
                        </a:defRPr>
                      </a:lvl6pPr>
                      <a:lvl7pPr marL="2743200" algn="l" defTabSz="914400" rtl="0" eaLnBrk="1" latinLnBrk="0" hangingPunct="1">
                        <a:defRPr sz="1800" kern="1200">
                          <a:solidFill>
                            <a:schemeClr val="tx1"/>
                          </a:solidFill>
                          <a:latin typeface="Palatino Linotype" panose="02040502050505030304"/>
                        </a:defRPr>
                      </a:lvl7pPr>
                      <a:lvl8pPr marL="3200400" algn="l" defTabSz="914400" rtl="0" eaLnBrk="1" latinLnBrk="0" hangingPunct="1">
                        <a:defRPr sz="1800" kern="1200">
                          <a:solidFill>
                            <a:schemeClr val="tx1"/>
                          </a:solidFill>
                          <a:latin typeface="Palatino Linotype" panose="02040502050505030304"/>
                        </a:defRPr>
                      </a:lvl8pPr>
                      <a:lvl9pPr marL="3657600" algn="l" defTabSz="914400" rtl="0" eaLnBrk="1" latinLnBrk="0" hangingPunct="1">
                        <a:defRPr sz="1800" kern="1200">
                          <a:solidFill>
                            <a:schemeClr val="tx1"/>
                          </a:solidFill>
                          <a:latin typeface="Palatino Linotype" panose="02040502050505030304"/>
                        </a:defRPr>
                      </a:lvl9pPr>
                    </a:lstStyle>
                    <a:p>
                      <a:pPr algn="ctr">
                        <a:spcAft>
                          <a:spcPts val="0"/>
                        </a:spcAft>
                      </a:pPr>
                      <a:r>
                        <a:rPr lang="es-MX" sz="2400" b="0" i="1" dirty="0">
                          <a:effectLst/>
                          <a:latin typeface="Times New Roman" panose="02020603050405020304" pitchFamily="18" charset="0"/>
                          <a:ea typeface="Times New Roman" panose="02020603050405020304" pitchFamily="18" charset="0"/>
                        </a:rPr>
                        <a:t>Paola Neri Ortiz</a:t>
                      </a:r>
                      <a:endParaRPr lang="es-MX" sz="2400" b="0" dirty="0">
                        <a:effectLst/>
                        <a:latin typeface="Times New Roman" panose="02020603050405020304" pitchFamily="18" charset="0"/>
                        <a:ea typeface="Times New Roman" panose="02020603050405020304" pitchFamily="18" charset="0"/>
                      </a:endParaRPr>
                    </a:p>
                    <a:p>
                      <a:pPr algn="ctr">
                        <a:spcAft>
                          <a:spcPts val="0"/>
                        </a:spcAft>
                        <a:tabLst>
                          <a:tab pos="8450580" algn="l"/>
                          <a:tab pos="9363075" algn="l"/>
                          <a:tab pos="10622280" algn="l"/>
                        </a:tabLst>
                      </a:pPr>
                      <a:r>
                        <a:rPr lang="it-IT" sz="2000" i="1" dirty="0">
                          <a:latin typeface="+mj-lt"/>
                          <a:hlinkClick r:id="rId5"/>
                        </a:rPr>
                        <a:t>paolaneriortiz@yahoo.com</a:t>
                      </a:r>
                      <a:endParaRPr lang="es-MX" sz="2000" i="1" u="none" strike="noStrike" dirty="0">
                        <a:solidFill>
                          <a:srgbClr val="0000FF"/>
                        </a:solidFill>
                        <a:effectLst/>
                        <a:latin typeface="+mj-lt"/>
                        <a:ea typeface="Times New Roman" panose="02020603050405020304" pitchFamily="18" charset="0"/>
                        <a:hlinkClick r:id="rId6"/>
                      </a:endParaRPr>
                    </a:p>
                    <a:p>
                      <a:pPr algn="ctr">
                        <a:spcAft>
                          <a:spcPts val="0"/>
                        </a:spcAft>
                        <a:tabLst>
                          <a:tab pos="8450580" algn="l"/>
                          <a:tab pos="9363075" algn="l"/>
                          <a:tab pos="10622280" algn="l"/>
                        </a:tabLst>
                      </a:pPr>
                      <a:r>
                        <a:rPr lang="es-MX" sz="1000" u="none" strike="noStrike" dirty="0">
                          <a:solidFill>
                            <a:srgbClr val="0000FF"/>
                          </a:solidFill>
                          <a:effectLst/>
                          <a:latin typeface="Times New Roman" panose="02020603050405020304" pitchFamily="18" charset="0"/>
                          <a:ea typeface="Times New Roman" panose="02020603050405020304" pitchFamily="18" charset="0"/>
                          <a:hlinkClick r:id="rId6"/>
                        </a:rPr>
                        <a:t>www.eventbrite.com/o/paola-neri-ortiz-12877179662</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alatino Linotype" panose="02040502050505030304"/>
                        </a:defRPr>
                      </a:lvl1pPr>
                      <a:lvl2pPr marL="457200" algn="l" defTabSz="914400" rtl="0" eaLnBrk="1" latinLnBrk="0" hangingPunct="1">
                        <a:defRPr sz="1800" kern="1200">
                          <a:solidFill>
                            <a:schemeClr val="tx1"/>
                          </a:solidFill>
                          <a:latin typeface="Palatino Linotype" panose="02040502050505030304"/>
                        </a:defRPr>
                      </a:lvl2pPr>
                      <a:lvl3pPr marL="914400" algn="l" defTabSz="914400" rtl="0" eaLnBrk="1" latinLnBrk="0" hangingPunct="1">
                        <a:defRPr sz="1800" kern="1200">
                          <a:solidFill>
                            <a:schemeClr val="tx1"/>
                          </a:solidFill>
                          <a:latin typeface="Palatino Linotype" panose="02040502050505030304"/>
                        </a:defRPr>
                      </a:lvl3pPr>
                      <a:lvl4pPr marL="1371600" algn="l" defTabSz="914400" rtl="0" eaLnBrk="1" latinLnBrk="0" hangingPunct="1">
                        <a:defRPr sz="1800" kern="1200">
                          <a:solidFill>
                            <a:schemeClr val="tx1"/>
                          </a:solidFill>
                          <a:latin typeface="Palatino Linotype" panose="02040502050505030304"/>
                        </a:defRPr>
                      </a:lvl4pPr>
                      <a:lvl5pPr marL="1828800" algn="l" defTabSz="914400" rtl="0" eaLnBrk="1" latinLnBrk="0" hangingPunct="1">
                        <a:defRPr sz="1800" kern="1200">
                          <a:solidFill>
                            <a:schemeClr val="tx1"/>
                          </a:solidFill>
                          <a:latin typeface="Palatino Linotype" panose="02040502050505030304"/>
                        </a:defRPr>
                      </a:lvl5pPr>
                      <a:lvl6pPr marL="2286000" algn="l" defTabSz="914400" rtl="0" eaLnBrk="1" latinLnBrk="0" hangingPunct="1">
                        <a:defRPr sz="1800" kern="1200">
                          <a:solidFill>
                            <a:schemeClr val="tx1"/>
                          </a:solidFill>
                          <a:latin typeface="Palatino Linotype" panose="02040502050505030304"/>
                        </a:defRPr>
                      </a:lvl6pPr>
                      <a:lvl7pPr marL="2743200" algn="l" defTabSz="914400" rtl="0" eaLnBrk="1" latinLnBrk="0" hangingPunct="1">
                        <a:defRPr sz="1800" kern="1200">
                          <a:solidFill>
                            <a:schemeClr val="tx1"/>
                          </a:solidFill>
                          <a:latin typeface="Palatino Linotype" panose="02040502050505030304"/>
                        </a:defRPr>
                      </a:lvl7pPr>
                      <a:lvl8pPr marL="3200400" algn="l" defTabSz="914400" rtl="0" eaLnBrk="1" latinLnBrk="0" hangingPunct="1">
                        <a:defRPr sz="1800" kern="1200">
                          <a:solidFill>
                            <a:schemeClr val="tx1"/>
                          </a:solidFill>
                          <a:latin typeface="Palatino Linotype" panose="02040502050505030304"/>
                        </a:defRPr>
                      </a:lvl8pPr>
                      <a:lvl9pPr marL="3657600" algn="l" defTabSz="914400" rtl="0" eaLnBrk="1" latinLnBrk="0" hangingPunct="1">
                        <a:defRPr sz="1800" kern="1200">
                          <a:solidFill>
                            <a:schemeClr val="tx1"/>
                          </a:solidFill>
                          <a:latin typeface="Palatino Linotype" panose="02040502050505030304"/>
                        </a:defRPr>
                      </a:lvl9pPr>
                    </a:lstStyle>
                    <a:p>
                      <a:pPr algn="ctr">
                        <a:spcAft>
                          <a:spcPts val="0"/>
                        </a:spcAft>
                        <a:tabLst>
                          <a:tab pos="8450580" algn="l"/>
                          <a:tab pos="9363075" algn="l"/>
                          <a:tab pos="10622280" algn="l"/>
                        </a:tabLst>
                      </a:pP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a:t>
                      </a:r>
                      <a:r>
                        <a:rPr lang="es-MX" sz="2400" b="0" kern="1200" dirty="0" err="1">
                          <a:solidFill>
                            <a:schemeClr val="tx1"/>
                          </a:solidFill>
                          <a:effectLst/>
                          <a:latin typeface="Times New Roman" panose="02020603050405020304" pitchFamily="18" charset="0"/>
                          <a:ea typeface="+mn-ea"/>
                          <a:cs typeface="Times New Roman" panose="02020603050405020304" pitchFamily="18" charset="0"/>
                        </a:rPr>
                        <a:t>Itztli</a:t>
                      </a:r>
                      <a:r>
                        <a:rPr lang="es-MX" sz="2400" b="0" kern="1200" dirty="0">
                          <a:solidFill>
                            <a:schemeClr val="tx1"/>
                          </a:solidFill>
                          <a:effectLst/>
                          <a:latin typeface="Times New Roman" panose="02020603050405020304" pitchFamily="18" charset="0"/>
                          <a:ea typeface="+mn-ea"/>
                          <a:cs typeface="Times New Roman" panose="02020603050405020304" pitchFamily="18" charset="0"/>
                        </a:rPr>
                        <a:t> García Salas</a:t>
                      </a:r>
                    </a:p>
                    <a:p>
                      <a:pPr algn="ctr">
                        <a:spcAft>
                          <a:spcPts val="0"/>
                        </a:spcAft>
                        <a:tabLst>
                          <a:tab pos="8450580" algn="l"/>
                          <a:tab pos="9363075" algn="l"/>
                          <a:tab pos="10622280" algn="l"/>
                        </a:tabLst>
                      </a:pPr>
                      <a:r>
                        <a:rPr lang="es-MX" sz="2000" i="1" dirty="0">
                          <a:latin typeface="+mj-lt"/>
                          <a:hlinkClick r:id="rId7"/>
                        </a:rPr>
                        <a:t>itztzin@gmail.com</a:t>
                      </a:r>
                      <a:endParaRPr lang="es-MX" sz="2000" i="1" dirty="0">
                        <a:effectLst/>
                        <a:latin typeface="+mj-lt"/>
                        <a:ea typeface="Times New Roman" panose="02020603050405020304" pitchFamily="18" charset="0"/>
                        <a:hlinkClick r:id="rId8"/>
                      </a:endParaRPr>
                    </a:p>
                    <a:p>
                      <a:pPr algn="ctr">
                        <a:spcAft>
                          <a:spcPts val="0"/>
                        </a:spcAft>
                        <a:tabLst>
                          <a:tab pos="8450580" algn="l"/>
                          <a:tab pos="9363075" algn="l"/>
                          <a:tab pos="10622280" algn="l"/>
                        </a:tabLst>
                      </a:pPr>
                      <a:r>
                        <a:rPr lang="es-MX" sz="1000" dirty="0">
                          <a:effectLst/>
                          <a:latin typeface="Times New Roman" panose="02020603050405020304" pitchFamily="18" charset="0"/>
                          <a:ea typeface="Times New Roman" panose="02020603050405020304" pitchFamily="18" charset="0"/>
                          <a:hlinkClick r:id="rId8"/>
                        </a:rPr>
                        <a:t>www.fgalindosoria.com/informaticos/investigadores/Itztli_(Horacio_Alberto)_Garcia_Salas/</a:t>
                      </a:r>
                      <a:endParaRPr lang="es-MX" sz="10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34926000"/>
                  </a:ext>
                </a:extLst>
              </a:tr>
            </a:tbl>
          </a:graphicData>
        </a:graphic>
      </p:graphicFrame>
      <p:sp>
        <p:nvSpPr>
          <p:cNvPr id="20" name="Rectangle 9"/>
          <p:cNvSpPr>
            <a:spLocks noChangeArrowheads="1"/>
          </p:cNvSpPr>
          <p:nvPr/>
        </p:nvSpPr>
        <p:spPr bwMode="auto">
          <a:xfrm>
            <a:off x="4287897" y="1470457"/>
            <a:ext cx="44174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hlinkClick r:id="rId9"/>
              </a:rPr>
              <a:t>www.fgalindosoria.com/eac/2017/</a:t>
            </a:r>
            <a:endParaRPr kumimoji="0" lang="es-ES" alt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731009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48</a:t>
            </a:fld>
            <a:endParaRPr lang="es-ES" altLang="es-MX"/>
          </a:p>
        </p:txBody>
      </p:sp>
      <p:sp>
        <p:nvSpPr>
          <p:cNvPr id="3" name="Rectángulo 2"/>
          <p:cNvSpPr/>
          <p:nvPr/>
        </p:nvSpPr>
        <p:spPr>
          <a:xfrm>
            <a:off x="1331640" y="908720"/>
            <a:ext cx="4751622" cy="1323439"/>
          </a:xfrm>
          <a:prstGeom prst="rect">
            <a:avLst/>
          </a:prstGeom>
        </p:spPr>
        <p:txBody>
          <a:bodyPr wrap="none">
            <a:spAutoFit/>
          </a:bodyPr>
          <a:lstStyle/>
          <a:p>
            <a:r>
              <a:rPr lang="es-MX" sz="8000" b="1" i="1" spc="600" dirty="0">
                <a:solidFill>
                  <a:srgbClr val="000000"/>
                </a:solidFill>
              </a:rPr>
              <a:t>ANEXOS</a:t>
            </a:r>
            <a:endParaRPr lang="es-MX" sz="8000" b="1" spc="600" dirty="0"/>
          </a:p>
        </p:txBody>
      </p:sp>
    </p:spTree>
    <p:extLst>
      <p:ext uri="{BB962C8B-B14F-4D97-AF65-F5344CB8AC3E}">
        <p14:creationId xmlns:p14="http://schemas.microsoft.com/office/powerpoint/2010/main" val="223150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p:cNvGraphicFramePr/>
          <p:nvPr/>
        </p:nvGraphicFramePr>
        <p:xfrm>
          <a:off x="0" y="332656"/>
          <a:ext cx="9144000"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número de diapositiva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s-MX"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a:endParaRPr>
          </a:p>
        </p:txBody>
      </p:sp>
    </p:spTree>
    <p:extLst>
      <p:ext uri="{BB962C8B-B14F-4D97-AF65-F5344CB8AC3E}">
        <p14:creationId xmlns:p14="http://schemas.microsoft.com/office/powerpoint/2010/main" val="3454129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0" y="1322614"/>
            <a:ext cx="8610600" cy="2367643"/>
          </a:xfrm>
        </p:spPr>
        <p:txBody>
          <a:bodyPr/>
          <a:lstStyle/>
          <a:p>
            <a:r>
              <a:rPr lang="es-MX" altLang="es-MX" b="1" dirty="0"/>
              <a:t>Sistemas Afectivos</a:t>
            </a:r>
            <a:br>
              <a:rPr lang="es-MX" altLang="es-MX" b="1" dirty="0"/>
            </a:br>
            <a:r>
              <a:rPr lang="es-ES" altLang="es-MX" sz="3200" dirty="0"/>
              <a:t>Los Sistemas Afectivos (</a:t>
            </a:r>
            <a:r>
              <a:rPr lang="es-ES" altLang="es-MX" sz="3200" dirty="0" err="1"/>
              <a:t>Saf</a:t>
            </a:r>
            <a:r>
              <a:rPr lang="es-ES" altLang="es-MX" sz="3200" dirty="0"/>
              <a:t>), son sistemas que detectan y muestran sentimientos, incluyendo sistemas que interactúan con su entorno, con las personas y entre ello mismos.</a:t>
            </a:r>
            <a:r>
              <a:rPr lang="es-ES" altLang="es-MX" b="1" dirty="0"/>
              <a:t> </a:t>
            </a:r>
            <a:endParaRPr lang="es-ES" altLang="es-MX" dirty="0"/>
          </a:p>
        </p:txBody>
      </p:sp>
      <p:grpSp>
        <p:nvGrpSpPr>
          <p:cNvPr id="5" name="Grupo 4"/>
          <p:cNvGrpSpPr/>
          <p:nvPr/>
        </p:nvGrpSpPr>
        <p:grpSpPr>
          <a:xfrm>
            <a:off x="1794034" y="5124469"/>
            <a:ext cx="7349966" cy="738664"/>
            <a:chOff x="1453244" y="3279340"/>
            <a:chExt cx="7414866" cy="738664"/>
          </a:xfrm>
        </p:grpSpPr>
        <p:sp>
          <p:nvSpPr>
            <p:cNvPr id="2" name="Rectángulo 1"/>
            <p:cNvSpPr/>
            <p:nvPr/>
          </p:nvSpPr>
          <p:spPr>
            <a:xfrm>
              <a:off x="1601898" y="3279340"/>
              <a:ext cx="7266212"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hlinkClick r:id="rId2"/>
                </a:rPr>
                <a:t>www.fgalindosoria.com/eac/afectividad/saf/sistemas_afectivos.pdf</a:t>
              </a:r>
              <a:endParaRPr kumimoji="0" lang="es-MX" sz="18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endParaRPr>
            </a:p>
          </p:txBody>
        </p:sp>
        <p:sp>
          <p:nvSpPr>
            <p:cNvPr id="3" name="Rectángulo 2"/>
            <p:cNvSpPr/>
            <p:nvPr/>
          </p:nvSpPr>
          <p:spPr>
            <a:xfrm>
              <a:off x="1453244" y="3648672"/>
              <a:ext cx="7414866" cy="36933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hlinkClick r:id="rId3"/>
                </a:rPr>
                <a:t>www.fgalindosoria.com/eac/afectividad/saf/sistemas_afectivos_a.pdf</a:t>
              </a:r>
              <a:endParaRPr kumimoji="0" lang="es-MX" sz="1800" b="1" i="0" u="none" strike="noStrike" kern="1200" cap="none" spc="0" normalizeH="0" baseline="0" noProof="0">
                <a:ln>
                  <a:noFill/>
                </a:ln>
                <a:solidFill>
                  <a:prstClr val="black"/>
                </a:solidFill>
                <a:effectLst/>
                <a:uLnTx/>
                <a:uFillTx/>
                <a:latin typeface="Palatino Linotype" panose="02040502050505030304"/>
                <a:ea typeface="+mn-ea"/>
                <a:cs typeface="Times New Roman" panose="02020603050405020304" pitchFamily="18" charset="0"/>
              </a:endParaRPr>
            </a:p>
          </p:txBody>
        </p:sp>
      </p:grpSp>
      <p:sp>
        <p:nvSpPr>
          <p:cNvPr id="4" name="Rectangle 1"/>
          <p:cNvSpPr>
            <a:spLocks noChangeArrowheads="1"/>
          </p:cNvSpPr>
          <p:nvPr/>
        </p:nvSpPr>
        <p:spPr bwMode="auto">
          <a:xfrm>
            <a:off x="0" y="3246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2800" b="0" i="0" u="none" strike="noStrike" kern="1200" cap="none" spc="0" normalizeH="0" baseline="0" noProof="0">
                <a:ln>
                  <a:noFill/>
                </a:ln>
                <a:solidFill>
                  <a:srgbClr val="FF0000"/>
                </a:solidFill>
                <a:effectLst/>
                <a:uLnTx/>
                <a:uFillTx/>
                <a:latin typeface="Arial" panose="020B0604020202020204" pitchFamily="34" charset="0"/>
                <a:ea typeface="+mn-ea"/>
                <a:cs typeface="Times New Roman" panose="02020603050405020304" pitchFamily="18" charset="0"/>
              </a:rPr>
              <a:t>Afectividad y Sistemas Afectivos</a:t>
            </a:r>
            <a:endParaRPr kumimoji="0" lang="es-ES_tradnl" altLang="es-MX" sz="1600" b="1"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altLang="es-MX" sz="160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hlinkClick r:id="rId4"/>
              </a:rPr>
              <a:t>www.fgalindosoria.com/eac/afectividad/</a:t>
            </a:r>
            <a:endParaRPr kumimoji="0" lang="es-ES_tradnl" altLang="es-MX" sz="1600" b="1"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altLang="es-MX" sz="1800" b="0" i="0" u="none" strike="noStrike" kern="1200" cap="none" spc="0" normalizeH="0" baseline="0" noProof="0">
              <a:ln>
                <a:noFill/>
              </a:ln>
              <a:solidFill>
                <a:prstClr val="black"/>
              </a:solidFill>
              <a:effectLst/>
              <a:uLnTx/>
              <a:uFillTx/>
              <a:latin typeface="Arial" panose="020B0604020202020204" pitchFamily="34" charset="0"/>
              <a:ea typeface="+mn-ea"/>
              <a:cs typeface="Times New Roman" panose="02020603050405020304" pitchFamily="18" charset="0"/>
            </a:endParaRPr>
          </a:p>
        </p:txBody>
      </p:sp>
    </p:spTree>
    <p:extLst>
      <p:ext uri="{BB962C8B-B14F-4D97-AF65-F5344CB8AC3E}">
        <p14:creationId xmlns:p14="http://schemas.microsoft.com/office/powerpoint/2010/main" val="488560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3" name="Rectángulo 2"/>
          <p:cNvSpPr/>
          <p:nvPr/>
        </p:nvSpPr>
        <p:spPr>
          <a:xfrm>
            <a:off x="0" y="33657"/>
            <a:ext cx="9144000" cy="1200329"/>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Las redes neuronales de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Mcullot</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s-MX"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Pitts</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son representaciones débiles de la realidad como vieron V</a:t>
            </a:r>
            <a:r>
              <a:rPr kumimoji="0" lang="es-ES" sz="24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on</a:t>
            </a:r>
            <a:r>
              <a:rPr kumimoji="0" lang="es-ES" sz="2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Neumann por un lado</a:t>
            </a:r>
            <a:r>
              <a:rPr kumimoji="0" lang="es-MX"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y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Marvin </a:t>
            </a:r>
            <a:r>
              <a:rPr kumimoji="0" lang="en-US"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Minsky</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Seymour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Papert</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en</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su</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libro</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MX" sz="24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Perceptrons</a:t>
            </a: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por otro lado</a:t>
            </a:r>
            <a:endParaRPr kumimoji="0" lang="es-MX"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ángulo 3"/>
          <p:cNvSpPr/>
          <p:nvPr/>
        </p:nvSpPr>
        <p:spPr>
          <a:xfrm>
            <a:off x="71500" y="1254169"/>
            <a:ext cx="9001000" cy="4154984"/>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El trabajo presentado en el libro </a:t>
            </a:r>
            <a:r>
              <a:rPr kumimoji="0" lang="es-MX" sz="24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Perceptrons</a:t>
            </a: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por Marvin </a:t>
            </a:r>
            <a:r>
              <a:rPr kumimoji="0" lang="es-MX" sz="24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Minsky</a:t>
            </a: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y Seymour </a:t>
            </a:r>
            <a:r>
              <a:rPr kumimoji="0" lang="es-MX" sz="24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Papert</a:t>
            </a: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fue fundamental e impactante al mostrar que los </a:t>
            </a:r>
            <a:r>
              <a:rPr kumimoji="0" lang="es-MX" sz="24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percetrones</a:t>
            </a:r>
            <a:r>
              <a:rPr kumimoji="0" lang="es-MX" sz="24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(que es un tipo de redes neuronales) no podían tratar ciertos problemas de lógica básica, con lo cual ocasionaron que prácticamente durante muchos años se detuviera el desarrollo del área, hasta el surgimiento de la Quinta Generación, Proyecto japonés donde se planteo el desarrollo de tejidos de computadoras inteligentes y ubicuos, con lo que ocasionaron una nueva revolución en el área, actualmente todos estos mecanismos y muchos otros se utilizan en forma cotidiana, aun sus versiones originales, para resolver muchos problema</a:t>
            </a:r>
          </a:p>
        </p:txBody>
      </p:sp>
      <p:sp>
        <p:nvSpPr>
          <p:cNvPr id="5" name="Rectángulo 4"/>
          <p:cNvSpPr/>
          <p:nvPr/>
        </p:nvSpPr>
        <p:spPr>
          <a:xfrm>
            <a:off x="0" y="5439186"/>
            <a:ext cx="9144000" cy="646331"/>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Perceptrons</a:t>
            </a:r>
            <a:r>
              <a:rPr kumimoji="0" lang="en-US" sz="1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an introduction to computational </a:t>
            </a:r>
            <a:r>
              <a:rPr kumimoji="0" lang="en-US" sz="1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geometry,</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tooltip="Marvin Minsky"/>
              </a:rPr>
              <a:t>Marvin</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2" tooltip="Marvin Minsky"/>
              </a:rPr>
              <a:t> Minsky</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and </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Seymour Papert"/>
              </a:rPr>
              <a:t>Seymour </a:t>
            </a:r>
            <a:r>
              <a:rPr kumimoji="0" lang="en-US"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hlinkClick r:id="rId3" tooltip="Seymour Papert"/>
              </a:rPr>
              <a:t>Papert</a:t>
            </a:r>
            <a:r>
              <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1969.</a:t>
            </a:r>
            <a:endPar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8" name="Rectángulo 7"/>
          <p:cNvSpPr/>
          <p:nvPr/>
        </p:nvSpPr>
        <p:spPr>
          <a:xfrm>
            <a:off x="71500" y="5850024"/>
            <a:ext cx="9135634" cy="923330"/>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 hombre que intentó salvar al mundo con la lógica – Calíope</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Por Amanda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Gefter</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Traducido al español por Marta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Lapid</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Volosin</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Nautilus</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4"/>
              </a:rPr>
              <a:t>http://cienciaconcerebro.com/2016/10/05/el-hombre-que-intento-salvar-al-mundo-con-la-logica/</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49917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3" name="Rectángulo 2"/>
          <p:cNvSpPr/>
          <p:nvPr/>
        </p:nvSpPr>
        <p:spPr>
          <a:xfrm>
            <a:off x="-19307" y="22690"/>
            <a:ext cx="9144000" cy="5940088"/>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Lettvin</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guardó unas cuantas ranas. En ese momento, los biólogos creían que el ojo era como una </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placa fotográfica que registraba pasivamente puntos de luz y los enviaba, punto por punto, al cerebro que era quien hacía el duro trabajo de la interpretación.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Lettvin</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decidió poner la idea a prueba, abriendo los cráneos de las ranas y colocando electrodos en fibras individuales de los nervios ópticos.</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Junto con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Pitts</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McCulloch</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y el biólogo y filósofo chileno Humberto Maturana, sometió a las ranas a varias experiencias visuales- prendiendo y apagando luces, mostrándoles fotografías a color de su hábitat natural, ofreciéndoles moscas artificiales y registrando lo que el ojo medía antes de enviar la información al cerebro. … el ojo no se limitó a registrar lo que vio, sino que filtró y analizó información sobre características visuales tales como contraste, curvatura y movimiento. “El ojo le habla al cerebro en un lenguaje altamente organizado e interpretado” informaron en un documento seminal publicado en 1959  titulado “Lo que el ojo de la rana le dice al cerebro de la rana”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What</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Frog’s</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Eye</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Tells</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Frog’s</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Brain</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…En lugar de que el cerebro procese la información digital neurona digital por neurona digital utilizando la implementación rigurosa de la lógica matemática, hallaron en el ojo procesos analógicos desordenados que realizaban parte de la labor interpretativa. “… aunque la lógica jugaba una parte, no era la parte importante o central que cabría esperar”, dijo </a:t>
            </a:r>
            <a:r>
              <a:rPr kumimoji="0" lang="es-ES" sz="20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Lettvin</a:t>
            </a:r>
            <a:r>
              <a:rPr kumimoji="0" lang="es-ES" sz="20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s-MX"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6" name="Rectángulo 5"/>
          <p:cNvSpPr/>
          <p:nvPr/>
        </p:nvSpPr>
        <p:spPr>
          <a:xfrm>
            <a:off x="8366" y="6058214"/>
            <a:ext cx="9135634" cy="861774"/>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 hombre que intentó salvar al mundo con la lógica – Calíope</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Por Amanda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Gefter</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Traducido al español por Marta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Lapid</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Volosin</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Nautilus</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http://cienciaconcerebro.com/2016/10/05/el-hombre-que-intento-salvar-al-mundo-con-la-logica/</a:t>
            </a: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039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D7E9039-F061-46C2-908A-0507DAB3DC6C}" type="slidenum">
              <a:rPr kumimoji="0" lang="en-US" altLang="es-MX"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Times New Roman"/>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altLang="es-MX"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a:endParaRPr>
          </a:p>
        </p:txBody>
      </p:sp>
      <p:sp>
        <p:nvSpPr>
          <p:cNvPr id="3" name="Rectángulo 2"/>
          <p:cNvSpPr/>
          <p:nvPr/>
        </p:nvSpPr>
        <p:spPr>
          <a:xfrm>
            <a:off x="-83348" y="-5417"/>
            <a:ext cx="9227348" cy="6232475"/>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s-ES" sz="21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McCulloch</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21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Pitts</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 Habían demostrado que el cerebro computa y que el pensamiento, como actividad mental, es procesamiento de información.  …Gracias a su trabajo, hubo un momento en la historia en que la neurociencia, la psiquiatría, la informática, la lógica matemática y la inteligencia artificial eran una misma cosa, siguiendo una idea vislumbrada inicialmente por Leibniz – en la que todos: el hombre, la máquina, los números y la mente hacen uso de la información como moneda universal. Los que parecían en la superficie ser ingredientes de mundos diferentes: trozos de metal, pedazos de materia gris, rayas de tinta sobre una página,  eran totalmente intercambiables.</a:t>
            </a:r>
            <a:endParaRPr kumimoji="0" lang="es-MX"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 embargo, hubo una complicación: esta abstracción simbólica hacía al mundo transparente, pero al cerebro opaco. …Von Neumann fue el primero en ver el problema. …“Después de asimilada la gran contribución positiva de Turing – </a:t>
            </a:r>
            <a:r>
              <a:rPr kumimoji="0" lang="es-ES" sz="21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Pitts</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y- </a:t>
            </a:r>
            <a:r>
              <a:rPr kumimoji="0" lang="es-ES" sz="21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McCulloch</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escribió, “la situación está bastante peor que antes. En efecto, estos autores han demostrado con una  generalidad absoluta e improductiva que todo se puede hacer mediante un mecanismo apropiado, y específicamente mediante un mecanismo neural,  y que incluso un mecanismo definitivo puede ser “universal”. </a:t>
            </a:r>
            <a:r>
              <a:rPr kumimoji="0" lang="es-MX"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 esta universalidad le fue imposible a </a:t>
            </a:r>
            <a:r>
              <a:rPr kumimoji="0" lang="es-ES" sz="21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Pitts</a:t>
            </a:r>
            <a:r>
              <a:rPr kumimoji="0" lang="es-ES" sz="21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proporcionar un modelo del cerebro que fuera práctico, y así su obra fue descartada y de algún modo olvidada por la comunidad científica que trabaja en el cerebro. “</a:t>
            </a:r>
            <a:endParaRPr kumimoji="0" lang="es-MX" sz="2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
        <p:nvSpPr>
          <p:cNvPr id="4" name="Rectángulo 3"/>
          <p:cNvSpPr/>
          <p:nvPr/>
        </p:nvSpPr>
        <p:spPr>
          <a:xfrm>
            <a:off x="-24765" y="6014186"/>
            <a:ext cx="9135634" cy="861774"/>
          </a:xfrm>
          <a:prstGeom prst="rect">
            <a:avLst/>
          </a:prstGeom>
        </p:spPr>
        <p:txBody>
          <a:bodyPr wrap="square">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0" lang="es-MX"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El hombre que intentó salvar al mundo con la lógica – Calíope</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ts val="0"/>
              </a:spcAft>
              <a:buClrTx/>
              <a:buSzTx/>
              <a:buFontTx/>
              <a:buNone/>
              <a:tabLst/>
              <a:defRPr/>
            </a:pP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Por Amanda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Gefter</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Traducido al español por Marta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Lapid</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Volosin</a:t>
            </a:r>
            <a:r>
              <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para </a:t>
            </a:r>
            <a:r>
              <a:rPr kumimoji="0" lang="es-ES" sz="1800" b="0"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Nautilus</a:t>
            </a:r>
            <a:endParaRPr kumimoji="0" lang="es-ES" sz="1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hlinkClick r:id="rId2"/>
              </a:rPr>
              <a:t>http://cienciaconcerebro.com/2016/10/05/el-hombre-que-intento-salvar-al-mundo-con-la-logica/</a:t>
            </a:r>
            <a:endParaRPr kumimoji="0" lang="es-E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563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8600" y="228600"/>
            <a:ext cx="8763000" cy="6400800"/>
          </a:xfrm>
        </p:spPr>
        <p:txBody>
          <a:bodyPr/>
          <a:lstStyle/>
          <a:p>
            <a:pPr eaLnBrk="1" hangingPunct="1"/>
            <a:r>
              <a:rPr lang="es-ES" altLang="es-MX" sz="3600" b="1">
                <a:ea typeface="Arial Unicode MS" panose="020B0604020202020204" pitchFamily="34" charset="-128"/>
                <a:cs typeface="Arial Unicode MS" panose="020B0604020202020204" pitchFamily="34" charset="-128"/>
              </a:rPr>
              <a:t>Sistemas Afectivos básicos</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 </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Sistemas que detectan sentimientos</a:t>
            </a:r>
            <a:br>
              <a:rPr lang="es-MX" altLang="es-MX" sz="3600">
                <a:ea typeface="Arial Unicode MS" panose="020B0604020202020204" pitchFamily="34" charset="-128"/>
                <a:cs typeface="Arial Unicode MS" panose="020B0604020202020204" pitchFamily="34" charset="-128"/>
              </a:rPr>
            </a:br>
            <a:br>
              <a:rPr lang="es-ES" altLang="es-MX" sz="1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Sistemas que muestran sentimientos</a:t>
            </a:r>
            <a:br>
              <a:rPr lang="es-MX" altLang="es-MX" sz="3600">
                <a:ea typeface="Arial Unicode MS" panose="020B0604020202020204" pitchFamily="34" charset="-128"/>
                <a:cs typeface="Arial Unicode MS" panose="020B0604020202020204" pitchFamily="34" charset="-128"/>
              </a:rPr>
            </a:br>
            <a:br>
              <a:rPr lang="es-ES" altLang="es-MX" sz="1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Sistemas que detectan y muestran sentimientos</a:t>
            </a:r>
            <a:br>
              <a:rPr lang="es-MX" altLang="es-MX" sz="3600">
                <a:ea typeface="Arial Unicode MS" panose="020B0604020202020204" pitchFamily="34" charset="-128"/>
                <a:cs typeface="Arial Unicode MS" panose="020B0604020202020204" pitchFamily="34" charset="-128"/>
              </a:rPr>
            </a:br>
            <a:br>
              <a:rPr lang="es-ES" altLang="es-MX" sz="1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Universos afectivos</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 </a:t>
            </a:r>
            <a:br>
              <a:rPr lang="es-ES"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Interacción entre </a:t>
            </a:r>
            <a:r>
              <a:rPr lang="es-MX" altLang="es-MX" sz="3600">
                <a:ea typeface="Arial Unicode MS" panose="020B0604020202020204" pitchFamily="34" charset="-128"/>
                <a:cs typeface="Arial Unicode MS" panose="020B0604020202020204" pitchFamily="34" charset="-128"/>
              </a:rPr>
              <a:t>diferentes tipos de</a:t>
            </a:r>
            <a:br>
              <a:rPr lang="es-MX" altLang="es-MX" sz="3600">
                <a:ea typeface="Arial Unicode MS" panose="020B0604020202020204" pitchFamily="34" charset="-128"/>
                <a:cs typeface="Arial Unicode MS" panose="020B0604020202020204" pitchFamily="34" charset="-128"/>
              </a:rPr>
            </a:br>
            <a:r>
              <a:rPr lang="es-ES" altLang="es-MX" sz="3600">
                <a:ea typeface="Arial Unicode MS" panose="020B0604020202020204" pitchFamily="34" charset="-128"/>
                <a:cs typeface="Arial Unicode MS" panose="020B0604020202020204" pitchFamily="34" charset="-128"/>
              </a:rPr>
              <a:t>sistemas afectivos</a:t>
            </a:r>
          </a:p>
        </p:txBody>
      </p:sp>
      <p:sp>
        <p:nvSpPr>
          <p:cNvPr id="2" name="Marcador de número de diapositiva 1"/>
          <p:cNvSpPr>
            <a:spLocks noGrp="1"/>
          </p:cNvSpPr>
          <p:nvPr>
            <p:ph type="sldNum" sz="quarter" idx="12"/>
          </p:nvPr>
        </p:nvSpPr>
        <p:spPr/>
        <p:txBody>
          <a:bodyPr/>
          <a:lstStyle/>
          <a:p>
            <a:pPr>
              <a:defRPr/>
            </a:pPr>
            <a:fld id="{831739D5-8F8D-4F2E-99A6-68E125AF867D}" type="slidenum">
              <a:rPr lang="es-ES" altLang="es-MX" smtClean="0"/>
              <a:pPr>
                <a:defRPr/>
              </a:pPr>
              <a:t>6</a:t>
            </a:fld>
            <a:endParaRPr lang="es-ES" altLang="es-MX"/>
          </a:p>
        </p:txBody>
      </p:sp>
    </p:spTree>
    <p:extLst>
      <p:ext uri="{BB962C8B-B14F-4D97-AF65-F5344CB8AC3E}">
        <p14:creationId xmlns:p14="http://schemas.microsoft.com/office/powerpoint/2010/main" val="300940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51720" y="2276872"/>
            <a:ext cx="6858000" cy="4146648"/>
          </a:xfrm>
          <a:prstGeom prst="rect">
            <a:avLst/>
          </a:prstGeom>
        </p:spPr>
        <p:txBody>
          <a:bodyPr wrap="square">
            <a:spAutoFit/>
          </a:bodyPr>
          <a:lstStyle/>
          <a:p>
            <a:pPr>
              <a:lnSpc>
                <a:spcPct val="107000"/>
              </a:lnSpc>
              <a:spcAft>
                <a:spcPts val="800"/>
              </a:spcAft>
            </a:pPr>
            <a:r>
              <a:rPr lang="es-ES" sz="4800" dirty="0">
                <a:latin typeface="Calibri" panose="020F0502020204030204" pitchFamily="34" charset="0"/>
                <a:ea typeface="Times New Roman" panose="02020603050405020304" pitchFamily="18" charset="0"/>
              </a:rPr>
              <a:t>Todo tipo de sistemas y organismos</a:t>
            </a:r>
            <a:endParaRPr lang="es-MX" sz="4800" dirty="0">
              <a:latin typeface="Calibri" panose="020F0502020204030204" pitchFamily="34" charset="0"/>
              <a:ea typeface="Times New Roman" panose="02020603050405020304" pitchFamily="18" charset="0"/>
            </a:endParaRPr>
          </a:p>
          <a:p>
            <a:pPr>
              <a:lnSpc>
                <a:spcPct val="107000"/>
              </a:lnSpc>
              <a:spcAft>
                <a:spcPts val="800"/>
              </a:spcAft>
            </a:pPr>
            <a:r>
              <a:rPr lang="es-ES" sz="4800" dirty="0">
                <a:latin typeface="Calibri" panose="020F0502020204030204" pitchFamily="34" charset="0"/>
                <a:ea typeface="Times New Roman" panose="02020603050405020304" pitchFamily="18" charset="0"/>
              </a:rPr>
              <a:t>Personas, maquinas, sociedades, educación, ambiente </a:t>
            </a:r>
            <a:endParaRPr lang="es-MX" sz="4800" dirty="0">
              <a:latin typeface="Calibri" panose="020F0502020204030204" pitchFamily="34" charset="0"/>
              <a:ea typeface="Times New Roman" panose="02020603050405020304" pitchFamily="18" charset="0"/>
            </a:endParaRPr>
          </a:p>
        </p:txBody>
      </p:sp>
      <p:sp>
        <p:nvSpPr>
          <p:cNvPr id="3" name="Marcador de número de diapositiva 2"/>
          <p:cNvSpPr>
            <a:spLocks noGrp="1"/>
          </p:cNvSpPr>
          <p:nvPr>
            <p:ph type="sldNum" sz="quarter" idx="12"/>
          </p:nvPr>
        </p:nvSpPr>
        <p:spPr/>
        <p:txBody>
          <a:bodyPr/>
          <a:lstStyle/>
          <a:p>
            <a:pPr>
              <a:defRPr/>
            </a:pPr>
            <a:fld id="{F31FB311-40BF-43AE-8ABE-82D8F78C699E}" type="slidenum">
              <a:rPr lang="es-ES" altLang="es-MX" smtClean="0"/>
              <a:pPr>
                <a:defRPr/>
              </a:pPr>
              <a:t>7</a:t>
            </a:fld>
            <a:endParaRPr lang="es-ES" altLang="es-MX"/>
          </a:p>
        </p:txBody>
      </p:sp>
    </p:spTree>
    <p:extLst>
      <p:ext uri="{BB962C8B-B14F-4D97-AF65-F5344CB8AC3E}">
        <p14:creationId xmlns:p14="http://schemas.microsoft.com/office/powerpoint/2010/main" val="415928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FB25BE8B-ED62-4896-9465-A624811684D2}" type="slidenum">
              <a:rPr lang="es-ES" altLang="es-MX" smtClean="0"/>
              <a:pPr>
                <a:defRPr/>
              </a:pPr>
              <a:t>8</a:t>
            </a:fld>
            <a:endParaRPr lang="es-ES" altLang="es-MX"/>
          </a:p>
        </p:txBody>
      </p:sp>
      <p:sp>
        <p:nvSpPr>
          <p:cNvPr id="3" name="Rectángulo 2"/>
          <p:cNvSpPr/>
          <p:nvPr/>
        </p:nvSpPr>
        <p:spPr>
          <a:xfrm>
            <a:off x="-21474" y="0"/>
            <a:ext cx="9144000" cy="2771271"/>
          </a:xfrm>
          <a:prstGeom prst="rect">
            <a:avLst/>
          </a:prstGeom>
        </p:spPr>
        <p:txBody>
          <a:bodyPr wrap="square">
            <a:spAutoFit/>
          </a:bodyPr>
          <a:lstStyle/>
          <a:p>
            <a:pPr algn="ctr">
              <a:lnSpc>
                <a:spcPct val="107000"/>
              </a:lnSpc>
              <a:spcAft>
                <a:spcPts val="800"/>
              </a:spcAft>
            </a:pPr>
            <a:r>
              <a:rPr lang="es-MX" sz="3600" b="1" i="1" dirty="0"/>
              <a:t>¿Sueñan los androides con ovejas eléctricas?</a:t>
            </a:r>
          </a:p>
          <a:p>
            <a:pPr algn="ctr">
              <a:lnSpc>
                <a:spcPct val="107000"/>
              </a:lnSpc>
              <a:spcAft>
                <a:spcPts val="800"/>
              </a:spcAft>
            </a:pPr>
            <a:r>
              <a:rPr lang="es-MX" sz="3600" dirty="0"/>
              <a:t> (</a:t>
            </a:r>
            <a:r>
              <a:rPr lang="es-MX" sz="3600" i="1" dirty="0"/>
              <a:t>Do </a:t>
            </a:r>
            <a:r>
              <a:rPr lang="es-MX" sz="3600" i="1" dirty="0" err="1"/>
              <a:t>Androids</a:t>
            </a:r>
            <a:r>
              <a:rPr lang="es-MX" sz="3600" i="1" dirty="0"/>
              <a:t> </a:t>
            </a:r>
            <a:r>
              <a:rPr lang="es-MX" sz="3600" i="1" dirty="0" err="1"/>
              <a:t>Dream</a:t>
            </a:r>
            <a:r>
              <a:rPr lang="es-MX" sz="3600" i="1" dirty="0"/>
              <a:t> of Electric </a:t>
            </a:r>
            <a:r>
              <a:rPr lang="es-MX" sz="3600" i="1" dirty="0" err="1"/>
              <a:t>Sheep</a:t>
            </a:r>
            <a:r>
              <a:rPr lang="es-MX" sz="3600" i="1" dirty="0"/>
              <a:t>?</a:t>
            </a:r>
            <a:r>
              <a:rPr lang="es-MX" sz="3600" dirty="0"/>
              <a:t>) 1968</a:t>
            </a:r>
          </a:p>
          <a:p>
            <a:pPr algn="ctr">
              <a:lnSpc>
                <a:spcPct val="107000"/>
              </a:lnSpc>
              <a:spcAft>
                <a:spcPts val="800"/>
              </a:spcAft>
            </a:pPr>
            <a:r>
              <a:rPr lang="es-MX" sz="3600" dirty="0">
                <a:hlinkClick r:id="rId2" tooltip="Philip K. Dick"/>
              </a:rPr>
              <a:t>Philip K. Dick</a:t>
            </a:r>
            <a:r>
              <a:rPr lang="es-MX" sz="3600" dirty="0"/>
              <a:t> (1928-1982).</a:t>
            </a:r>
          </a:p>
          <a:p>
            <a:pPr algn="ctr">
              <a:lnSpc>
                <a:spcPct val="107000"/>
              </a:lnSpc>
              <a:spcAft>
                <a:spcPts val="800"/>
              </a:spcAft>
            </a:pPr>
            <a:r>
              <a:rPr lang="es-MX" sz="3600" dirty="0"/>
              <a:t>película </a:t>
            </a:r>
            <a:r>
              <a:rPr lang="es-MX" sz="3600" i="1" dirty="0" err="1">
                <a:hlinkClick r:id="rId3" tooltip="Blade Runner"/>
              </a:rPr>
              <a:t>Blade</a:t>
            </a:r>
            <a:r>
              <a:rPr lang="es-MX" sz="3600" i="1" dirty="0">
                <a:hlinkClick r:id="rId3" tooltip="Blade Runner"/>
              </a:rPr>
              <a:t> Runner</a:t>
            </a:r>
            <a:r>
              <a:rPr lang="es-MX" sz="3600" i="1" dirty="0"/>
              <a:t>, </a:t>
            </a:r>
            <a:r>
              <a:rPr lang="es-MX" sz="3600" dirty="0" err="1">
                <a:hlinkClick r:id="rId4" tooltip="Ridley Scott"/>
              </a:rPr>
              <a:t>Ridley</a:t>
            </a:r>
            <a:r>
              <a:rPr lang="es-MX" sz="3600" dirty="0">
                <a:hlinkClick r:id="rId4" tooltip="Ridley Scott"/>
              </a:rPr>
              <a:t> Scott</a:t>
            </a:r>
            <a:r>
              <a:rPr lang="es-MX" sz="3600" dirty="0"/>
              <a:t> 1982</a:t>
            </a:r>
            <a:endParaRPr lang="es-MX" sz="3600" dirty="0">
              <a:latin typeface="Calibri" panose="020F0502020204030204" pitchFamily="34" charset="0"/>
              <a:ea typeface="Times New Roman" panose="02020603050405020304" pitchFamily="18" charset="0"/>
            </a:endParaRPr>
          </a:p>
        </p:txBody>
      </p:sp>
      <p:sp>
        <p:nvSpPr>
          <p:cNvPr id="4" name="Rectángulo 3"/>
          <p:cNvSpPr/>
          <p:nvPr/>
        </p:nvSpPr>
        <p:spPr>
          <a:xfrm>
            <a:off x="35988" y="2675959"/>
            <a:ext cx="9086538" cy="3477875"/>
          </a:xfrm>
          <a:prstGeom prst="rect">
            <a:avLst/>
          </a:prstGeom>
        </p:spPr>
        <p:txBody>
          <a:bodyPr wrap="square">
            <a:spAutoFit/>
          </a:bodyPr>
          <a:lstStyle/>
          <a:p>
            <a:r>
              <a:rPr lang="es-MX" sz="2000" dirty="0"/>
              <a:t>La acción se sitúa en un mundo lleno de polvo radiactivo después de una guerra nuclear que terminó matando a la mayoría de los animales, esto lleva a que la gente tenga animales eléctricos. El protagonista es Rick </a:t>
            </a:r>
            <a:r>
              <a:rPr lang="es-MX" sz="2000" dirty="0" err="1"/>
              <a:t>Deckard</a:t>
            </a:r>
            <a:r>
              <a:rPr lang="es-MX" sz="2000" dirty="0"/>
              <a:t>, un ex-policía y experto cazador de androides renegados, tarea a la que él mismo se refiere como </a:t>
            </a:r>
            <a:r>
              <a:rPr lang="es-MX" sz="2000" i="1" dirty="0"/>
              <a:t>retirar</a:t>
            </a:r>
            <a:r>
              <a:rPr lang="es-MX" sz="2000" dirty="0"/>
              <a:t>. En la historia tendrá que retirar a un grupo de androides de última generación, modelo denominado </a:t>
            </a:r>
            <a:r>
              <a:rPr lang="es-MX" sz="2000" i="1" dirty="0" err="1"/>
              <a:t>Nexus</a:t>
            </a:r>
            <a:r>
              <a:rPr lang="es-MX" sz="2000" i="1" dirty="0"/>
              <a:t> 6</a:t>
            </a:r>
            <a:r>
              <a:rPr lang="es-MX" sz="2000" dirty="0"/>
              <a:t>, que tienen como peculiaridad ser casi idénticos a seres humanos, que han llegado hasta la Tierra huyendo desde una colonia espacial debido a las terribles condiciones a las que estaban sometidos.</a:t>
            </a:r>
          </a:p>
          <a:p>
            <a:r>
              <a:rPr lang="es-MX" sz="2000" dirty="0"/>
              <a:t>La novela, uno de los clásicos del autor, trata temas como el impreciso límite entre lo artificial y lo natural, la decadencia de la vida y la sociedad, y aborda diversos problemas </a:t>
            </a:r>
            <a:r>
              <a:rPr lang="es-MX" sz="2000" dirty="0">
                <a:hlinkClick r:id="rId5" tooltip="Ética"/>
              </a:rPr>
              <a:t>éticos</a:t>
            </a:r>
            <a:r>
              <a:rPr lang="es-MX" sz="2000" dirty="0"/>
              <a:t> sobre los androides.</a:t>
            </a:r>
          </a:p>
        </p:txBody>
      </p:sp>
      <p:sp>
        <p:nvSpPr>
          <p:cNvPr id="5" name="Rectángulo 4"/>
          <p:cNvSpPr/>
          <p:nvPr/>
        </p:nvSpPr>
        <p:spPr>
          <a:xfrm>
            <a:off x="715846" y="6153834"/>
            <a:ext cx="8406680" cy="646331"/>
          </a:xfrm>
          <a:prstGeom prst="rect">
            <a:avLst/>
          </a:prstGeom>
        </p:spPr>
        <p:txBody>
          <a:bodyPr wrap="square">
            <a:spAutoFit/>
          </a:bodyPr>
          <a:lstStyle/>
          <a:p>
            <a:pPr algn="r"/>
            <a:r>
              <a:rPr lang="es-MX" sz="1800" dirty="0">
                <a:hlinkClick r:id="rId6"/>
              </a:rPr>
              <a:t>https://es.wikipedia.org/wiki/%C2%BFSue%C3%B1an_los_androides_con_ovejas_el%C3%A9ctricas%3F</a:t>
            </a:r>
            <a:endParaRPr lang="es-MX" sz="1800" dirty="0"/>
          </a:p>
        </p:txBody>
      </p:sp>
    </p:spTree>
    <p:extLst>
      <p:ext uri="{BB962C8B-B14F-4D97-AF65-F5344CB8AC3E}">
        <p14:creationId xmlns:p14="http://schemas.microsoft.com/office/powerpoint/2010/main" val="1975207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0274" y="321288"/>
            <a:ext cx="9144000" cy="6057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algn="r" eaLnBrk="1" hangingPunct="1">
              <a:spcBef>
                <a:spcPct val="0"/>
              </a:spcBef>
              <a:buFontTx/>
              <a:buNone/>
            </a:pPr>
            <a:r>
              <a:rPr lang="en-US" altLang="es-MX" sz="2400" b="1" i="1" dirty="0">
                <a:solidFill>
                  <a:schemeClr val="tx2"/>
                </a:solidFill>
              </a:rPr>
              <a:t>Rosalind W. Picard, Sc.D.</a:t>
            </a:r>
            <a:r>
              <a:rPr lang="en-US" altLang="es-MX" sz="3000" b="1" i="1" dirty="0">
                <a:solidFill>
                  <a:schemeClr val="tx2"/>
                </a:solidFill>
              </a:rPr>
              <a:t> </a:t>
            </a:r>
            <a:br>
              <a:rPr lang="en-US" altLang="es-MX" sz="3000" b="1" i="1" dirty="0">
                <a:solidFill>
                  <a:schemeClr val="tx2"/>
                </a:solidFill>
              </a:rPr>
            </a:br>
            <a:r>
              <a:rPr lang="en-US" altLang="es-MX" sz="2000" b="1" i="1" dirty="0">
                <a:solidFill>
                  <a:schemeClr val="tx2"/>
                </a:solidFill>
              </a:rPr>
              <a:t>F</a:t>
            </a:r>
            <a:r>
              <a:rPr lang="en-US" altLang="es-MX" sz="2000" b="1" dirty="0">
                <a:solidFill>
                  <a:schemeClr val="tx2"/>
                </a:solidFill>
                <a:ea typeface="Arial Unicode MS" panose="020B0604020202020204" pitchFamily="34" charset="-128"/>
                <a:cs typeface="Arial Unicode MS" panose="020B0604020202020204" pitchFamily="34" charset="-128"/>
              </a:rPr>
              <a:t>ounder and director of the </a:t>
            </a:r>
            <a:r>
              <a:rPr lang="en-US" altLang="es-MX" sz="2000" b="1" dirty="0">
                <a:solidFill>
                  <a:schemeClr val="tx2"/>
                </a:solidFill>
                <a:ea typeface="Arial Unicode MS" panose="020B0604020202020204" pitchFamily="34" charset="-128"/>
                <a:cs typeface="Arial Unicode MS" panose="020B0604020202020204" pitchFamily="34" charset="-128"/>
                <a:hlinkClick r:id="rId2"/>
              </a:rPr>
              <a:t>Affective Computing Research Group</a:t>
            </a:r>
            <a:r>
              <a:rPr lang="en-US" altLang="es-MX" sz="2000" b="1" dirty="0">
                <a:solidFill>
                  <a:schemeClr val="tx2"/>
                </a:solidFill>
                <a:ea typeface="Arial Unicode MS" panose="020B0604020202020204" pitchFamily="34" charset="-128"/>
                <a:cs typeface="Arial Unicode MS" panose="020B0604020202020204" pitchFamily="34" charset="-128"/>
              </a:rPr>
              <a:t> </a:t>
            </a:r>
            <a:br>
              <a:rPr lang="en-US" altLang="es-MX" sz="2000" b="1" dirty="0">
                <a:solidFill>
                  <a:schemeClr val="tx2"/>
                </a:solidFill>
                <a:ea typeface="Arial Unicode MS" panose="020B0604020202020204" pitchFamily="34" charset="-128"/>
                <a:cs typeface="Arial Unicode MS" panose="020B0604020202020204" pitchFamily="34" charset="-128"/>
              </a:rPr>
            </a:br>
            <a:r>
              <a:rPr lang="en-US" altLang="es-MX" sz="2000" b="1" dirty="0">
                <a:solidFill>
                  <a:schemeClr val="tx2"/>
                </a:solidFill>
                <a:ea typeface="Arial Unicode MS" panose="020B0604020202020204" pitchFamily="34" charset="-128"/>
                <a:cs typeface="Arial Unicode MS" panose="020B0604020202020204" pitchFamily="34" charset="-128"/>
              </a:rPr>
              <a:t> MIT Media Lab,     co-director of the </a:t>
            </a:r>
            <a:r>
              <a:rPr lang="en-US" altLang="es-MX" sz="2000" b="1" dirty="0">
                <a:solidFill>
                  <a:schemeClr val="tx2"/>
                </a:solidFill>
                <a:ea typeface="Arial Unicode MS" panose="020B0604020202020204" pitchFamily="34" charset="-128"/>
                <a:cs typeface="Arial Unicode MS" panose="020B0604020202020204" pitchFamily="34" charset="-128"/>
                <a:hlinkClick r:id="rId3"/>
              </a:rPr>
              <a:t>Things That Think Consortium</a:t>
            </a:r>
            <a:r>
              <a:rPr lang="en-US" altLang="es-MX" sz="2000" b="1" dirty="0">
                <a:solidFill>
                  <a:schemeClr val="tx2"/>
                </a:solidFill>
                <a:ea typeface="Arial Unicode MS" panose="020B0604020202020204" pitchFamily="34" charset="-128"/>
                <a:cs typeface="Arial Unicode MS" panose="020B0604020202020204" pitchFamily="34" charset="-128"/>
              </a:rPr>
              <a:t>,</a:t>
            </a:r>
          </a:p>
          <a:p>
            <a:pPr eaLnBrk="1" hangingPunct="1">
              <a:spcBef>
                <a:spcPct val="0"/>
              </a:spcBef>
              <a:buFontTx/>
              <a:buNone/>
            </a:pPr>
            <a:r>
              <a:rPr lang="es-MX" altLang="es-MX" sz="2400" b="1" i="1" dirty="0">
                <a:solidFill>
                  <a:schemeClr val="tx2"/>
                </a:solidFill>
              </a:rPr>
              <a:t>Artificial </a:t>
            </a:r>
            <a:r>
              <a:rPr lang="es-MX" altLang="es-MX" sz="2400" b="1" i="1" dirty="0" err="1">
                <a:solidFill>
                  <a:schemeClr val="tx2"/>
                </a:solidFill>
              </a:rPr>
              <a:t>emotion</a:t>
            </a:r>
            <a:br>
              <a:rPr lang="es-ES" altLang="es-MX" sz="2400" b="1" i="1" dirty="0"/>
            </a:br>
            <a:r>
              <a:rPr lang="en-US" altLang="es-MX" sz="2000" b="1" i="1" dirty="0"/>
              <a:t>By Sam Allis, Globe Columnist, 2/29/2004 boston.com News The Boston Globe</a:t>
            </a:r>
            <a:br>
              <a:rPr lang="es-ES" altLang="es-MX" sz="2800" b="1" i="1" dirty="0"/>
            </a:br>
            <a:r>
              <a:rPr lang="en-US" altLang="es-MX" sz="1600" b="1" i="1" dirty="0">
                <a:cs typeface="Courier New" panose="02070309020205020404" pitchFamily="49" charset="0"/>
                <a:hlinkClick r:id="rId4"/>
              </a:rPr>
              <a:t>http://www.boston.com/news/local/articles/2004/02/29/artificial_emotion/</a:t>
            </a:r>
            <a:endParaRPr lang="en-US" altLang="es-MX" sz="1600" b="1" i="1" dirty="0">
              <a:cs typeface="Courier New" panose="02070309020205020404" pitchFamily="49" charset="0"/>
            </a:endParaRPr>
          </a:p>
          <a:p>
            <a:pPr algn="r" eaLnBrk="1" hangingPunct="1">
              <a:buNone/>
            </a:pPr>
            <a:r>
              <a:rPr lang="en-US" altLang="es-MX" sz="2400" b="1" i="1" dirty="0">
                <a:solidFill>
                  <a:schemeClr val="tx2"/>
                </a:solidFill>
              </a:rPr>
              <a:t>Affective Computing Portal</a:t>
            </a:r>
            <a:br>
              <a:rPr lang="es-ES" altLang="es-MX" sz="2400" b="1" i="1" dirty="0">
                <a:solidFill>
                  <a:schemeClr val="tx2"/>
                </a:solidFill>
              </a:rPr>
            </a:br>
            <a:r>
              <a:rPr lang="en-US" altLang="es-MX" sz="2400" b="1" dirty="0"/>
              <a:t>Homepage of Dr. Christoph </a:t>
            </a:r>
            <a:r>
              <a:rPr lang="en-US" altLang="es-MX" sz="2400" b="1" dirty="0" err="1"/>
              <a:t>Bartneck</a:t>
            </a:r>
            <a:br>
              <a:rPr lang="es-ES" altLang="es-MX" sz="2400" b="1" dirty="0"/>
            </a:br>
            <a:r>
              <a:rPr lang="en-US" altLang="es-MX" sz="1600" b="1" dirty="0">
                <a:cs typeface="Courier New" panose="02070309020205020404" pitchFamily="49" charset="0"/>
                <a:hlinkClick r:id="rId5"/>
              </a:rPr>
              <a:t>http://www.bartneck.de/link/affective_portal.html</a:t>
            </a:r>
            <a:endParaRPr lang="en-US" altLang="es-MX" sz="1600" b="1" dirty="0">
              <a:cs typeface="Courier New" panose="02070309020205020404" pitchFamily="49" charset="0"/>
            </a:endParaRPr>
          </a:p>
          <a:p>
            <a:pPr eaLnBrk="1" hangingPunct="1">
              <a:spcBef>
                <a:spcPct val="0"/>
              </a:spcBef>
              <a:buFontTx/>
              <a:buNone/>
            </a:pPr>
            <a:r>
              <a:rPr lang="en-US" altLang="es-MX" sz="2400" b="1" i="1" dirty="0">
                <a:solidFill>
                  <a:schemeClr val="tx2"/>
                </a:solidFill>
              </a:rPr>
              <a:t>An Emotional Cat Robot</a:t>
            </a:r>
            <a:br>
              <a:rPr lang="es-ES" altLang="es-MX" sz="2400" b="1" i="1" dirty="0"/>
            </a:br>
            <a:r>
              <a:rPr lang="en-US" altLang="es-MX" sz="2000" b="1" i="1" dirty="0"/>
              <a:t>Robots might behave more efficiently if they had emotions.</a:t>
            </a:r>
            <a:br>
              <a:rPr lang="es-ES" altLang="es-MX" sz="2800" b="1" i="1" dirty="0"/>
            </a:br>
            <a:r>
              <a:rPr lang="en-US" altLang="es-MX" sz="1800" b="1" i="1" dirty="0"/>
              <a:t>Duncan Graham-Rowe  Technology Review Published by MIT, Thursday, July 26, 2007</a:t>
            </a:r>
            <a:br>
              <a:rPr lang="es-ES" altLang="es-MX" sz="2400" b="1" i="1" dirty="0"/>
            </a:br>
            <a:r>
              <a:rPr lang="en-US" altLang="es-MX" sz="1600" b="1" i="1" dirty="0">
                <a:hlinkClick r:id="rId6"/>
              </a:rPr>
              <a:t>http://www.technologyreview.com/Infotech/19102/?a=f</a:t>
            </a:r>
            <a:endParaRPr lang="en-US" altLang="es-MX" sz="800" b="1" i="1" dirty="0"/>
          </a:p>
          <a:p>
            <a:pPr eaLnBrk="1" hangingPunct="1">
              <a:spcBef>
                <a:spcPct val="0"/>
              </a:spcBef>
              <a:buFontTx/>
              <a:buNone/>
            </a:pPr>
            <a:r>
              <a:rPr lang="en-US" altLang="es-MX" sz="2400" b="1" i="1" dirty="0">
                <a:solidFill>
                  <a:schemeClr val="tx2"/>
                </a:solidFill>
              </a:rPr>
              <a:t>The Rise of the Emotional Robot</a:t>
            </a:r>
            <a:br>
              <a:rPr lang="es-ES" altLang="es-MX" sz="2400" b="1" i="1" dirty="0"/>
            </a:br>
            <a:r>
              <a:rPr lang="es-MX" altLang="es-MX" sz="2000" b="1" i="1" dirty="0"/>
              <a:t>Paul Marks, </a:t>
            </a:r>
            <a:r>
              <a:rPr lang="es-MX" altLang="es-MX" sz="2000" b="1" i="1" dirty="0" err="1"/>
              <a:t>Amsterdam</a:t>
            </a:r>
            <a:r>
              <a:rPr lang="es-MX" altLang="es-MX" sz="2000" b="1" i="1" dirty="0"/>
              <a:t>, </a:t>
            </a:r>
            <a:r>
              <a:rPr lang="en-US" altLang="es-MX" sz="2000" b="1" i="1" dirty="0"/>
              <a:t>New Scientist No. 2650, P. 24, </a:t>
            </a:r>
            <a:r>
              <a:rPr lang="es-MX" altLang="es-MX" sz="2000" b="1" i="1" dirty="0"/>
              <a:t>05 </a:t>
            </a:r>
            <a:r>
              <a:rPr lang="es-MX" altLang="es-MX" sz="2000" b="1" i="1" dirty="0" err="1"/>
              <a:t>April</a:t>
            </a:r>
            <a:r>
              <a:rPr lang="es-MX" altLang="es-MX" sz="2000" b="1" i="1" dirty="0"/>
              <a:t> 2008</a:t>
            </a:r>
            <a:br>
              <a:rPr lang="es-ES" altLang="es-MX" sz="2800" b="1" i="1" dirty="0"/>
            </a:br>
            <a:r>
              <a:rPr lang="en-US" altLang="es-MX" sz="1400" b="1" i="1" dirty="0">
                <a:hlinkClick r:id="rId7"/>
              </a:rPr>
              <a:t>http://technology.newscientist.com/channel/tech/mg19826506.100-the-rise-of-the-emotional-robot.html</a:t>
            </a:r>
            <a:br>
              <a:rPr lang="en-US" altLang="es-MX" sz="1400" b="1" i="1" dirty="0"/>
            </a:br>
            <a:r>
              <a:rPr lang="es-MX" altLang="es-MX" sz="2400" b="1" i="1" dirty="0" err="1">
                <a:solidFill>
                  <a:schemeClr val="tx2"/>
                </a:solidFill>
              </a:rPr>
              <a:t>The</a:t>
            </a:r>
            <a:r>
              <a:rPr lang="es-MX" altLang="es-MX" sz="2400" b="1" i="1" dirty="0">
                <a:solidFill>
                  <a:schemeClr val="tx2"/>
                </a:solidFill>
              </a:rPr>
              <a:t> </a:t>
            </a:r>
            <a:r>
              <a:rPr lang="es-MX" altLang="es-MX" sz="2400" b="1" i="1" dirty="0" err="1">
                <a:solidFill>
                  <a:schemeClr val="tx2"/>
                </a:solidFill>
              </a:rPr>
              <a:t>rise</a:t>
            </a:r>
            <a:r>
              <a:rPr lang="es-MX" altLang="es-MX" sz="2400" b="1" i="1" dirty="0">
                <a:solidFill>
                  <a:schemeClr val="tx2"/>
                </a:solidFill>
              </a:rPr>
              <a:t> of </a:t>
            </a:r>
            <a:r>
              <a:rPr lang="es-MX" altLang="es-MX" sz="2400" b="1" i="1" dirty="0" err="1">
                <a:solidFill>
                  <a:schemeClr val="tx2"/>
                </a:solidFill>
              </a:rPr>
              <a:t>the</a:t>
            </a:r>
            <a:r>
              <a:rPr lang="es-MX" altLang="es-MX" sz="2400" b="1" i="1" dirty="0">
                <a:solidFill>
                  <a:schemeClr val="tx2"/>
                </a:solidFill>
              </a:rPr>
              <a:t> </a:t>
            </a:r>
            <a:r>
              <a:rPr lang="es-MX" altLang="es-MX" sz="2400" b="1" i="1" dirty="0" err="1">
                <a:solidFill>
                  <a:schemeClr val="tx2"/>
                </a:solidFill>
              </a:rPr>
              <a:t>emotional</a:t>
            </a:r>
            <a:r>
              <a:rPr lang="es-MX" altLang="es-MX" sz="2400" b="1" i="1" dirty="0">
                <a:solidFill>
                  <a:schemeClr val="tx2"/>
                </a:solidFill>
              </a:rPr>
              <a:t> robot</a:t>
            </a:r>
            <a:br>
              <a:rPr lang="es-ES" altLang="es-MX" sz="2400" b="1" i="1" dirty="0"/>
            </a:br>
            <a:r>
              <a:rPr lang="es-MX" altLang="es-MX" sz="1600" b="1" i="1" dirty="0">
                <a:hlinkClick r:id="rId8"/>
              </a:rPr>
              <a:t>http://uk.youtube.com/watch?v=C_O6sTaS0nc</a:t>
            </a:r>
            <a:endParaRPr lang="es-ES" altLang="es-MX" sz="2000" b="1" dirty="0">
              <a:solidFill>
                <a:schemeClr val="tx2"/>
              </a:solidFill>
              <a:ea typeface="Arial Unicode MS" panose="020B0604020202020204" pitchFamily="34" charset="-128"/>
              <a:cs typeface="Arial Unicode MS" panose="020B0604020202020204" pitchFamily="34" charset="-128"/>
            </a:endParaRPr>
          </a:p>
        </p:txBody>
      </p:sp>
      <p:sp>
        <p:nvSpPr>
          <p:cNvPr id="6147" name="Rectangle 3"/>
          <p:cNvSpPr>
            <a:spLocks noChangeArrowheads="1"/>
          </p:cNvSpPr>
          <p:nvPr/>
        </p:nvSpPr>
        <p:spPr bwMode="auto">
          <a:xfrm>
            <a:off x="15006" y="33657"/>
            <a:ext cx="34020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s-MX" b="1" dirty="0" err="1"/>
              <a:t>Sistemas</a:t>
            </a:r>
            <a:r>
              <a:rPr lang="en-US" altLang="es-MX" b="1" dirty="0"/>
              <a:t> </a:t>
            </a:r>
            <a:r>
              <a:rPr lang="en-US" altLang="es-MX" b="1" dirty="0" err="1"/>
              <a:t>Afectivos</a:t>
            </a:r>
            <a:endParaRPr lang="es-ES" altLang="es-MX" b="1" dirty="0"/>
          </a:p>
        </p:txBody>
      </p:sp>
      <p:sp>
        <p:nvSpPr>
          <p:cNvPr id="4" name="Marcador de número de diapositiva 3"/>
          <p:cNvSpPr>
            <a:spLocks noGrp="1"/>
          </p:cNvSpPr>
          <p:nvPr>
            <p:ph type="sldNum" sz="quarter" idx="12"/>
          </p:nvPr>
        </p:nvSpPr>
        <p:spPr/>
        <p:txBody>
          <a:bodyPr/>
          <a:lstStyle/>
          <a:p>
            <a:pPr>
              <a:defRPr/>
            </a:pPr>
            <a:fld id="{FB25BE8B-ED62-4896-9465-A624811684D2}" type="slidenum">
              <a:rPr lang="es-ES" altLang="es-MX" smtClean="0"/>
              <a:pPr>
                <a:defRPr/>
              </a:pPr>
              <a:t>9</a:t>
            </a:fld>
            <a:endParaRPr lang="es-ES" altLang="es-MX"/>
          </a:p>
        </p:txBody>
      </p:sp>
    </p:spTree>
  </p:cSld>
  <p:clrMapOvr>
    <a:masterClrMapping/>
  </p:clrMapOvr>
</p:sld>
</file>

<file path=ppt/theme/theme1.xml><?xml version="1.0" encoding="utf-8"?>
<a:theme xmlns:a="http://schemas.openxmlformats.org/drawingml/2006/main" name="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99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iseño predeterminado">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93300"/>
      </a:hlink>
      <a:folHlink>
        <a:srgbClr val="B2B2B2"/>
      </a:folHlink>
    </a:clrScheme>
    <a:fontScheme name="Diseño predeterminado">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s-MX" sz="3200" b="1" i="0" u="none" strike="noStrike" cap="none" normalizeH="0" baseline="0" smtClean="0">
            <a:ln>
              <a:noFill/>
            </a:ln>
            <a:solidFill>
              <a:schemeClr val="tx2"/>
            </a:solidFill>
            <a:effectLst/>
            <a:latin typeface="Times New Roman" panose="02020603050405020304" pitchFamily="18" charset="0"/>
            <a:ea typeface="Arial Unicode MS" panose="020B0604020202020204" pitchFamily="34" charset="-128"/>
            <a:cs typeface="Arial Unicode MS" panose="020B0604020202020204" pitchFamily="34" charset="-128"/>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4.xml><?xml version="1.0" encoding="utf-8"?>
<a:theme xmlns:a="http://schemas.openxmlformats.org/drawingml/2006/main" name="1_Galería">
  <a:themeElements>
    <a:clrScheme name="Galería">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ería">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ía">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1543</TotalTime>
  <Words>6045</Words>
  <Application>Microsoft Office PowerPoint</Application>
  <PresentationFormat>Presentación en pantalla (4:3)</PresentationFormat>
  <Paragraphs>975</Paragraphs>
  <Slides>52</Slides>
  <Notes>1</Notes>
  <HiddenSlides>0</HiddenSlides>
  <MMClips>4</MMClips>
  <ScaleCrop>false</ScaleCrop>
  <HeadingPairs>
    <vt:vector size="6" baseType="variant">
      <vt:variant>
        <vt:lpstr>Fuentes usadas</vt:lpstr>
      </vt:variant>
      <vt:variant>
        <vt:i4>6</vt:i4>
      </vt:variant>
      <vt:variant>
        <vt:lpstr>Tema</vt:lpstr>
      </vt:variant>
      <vt:variant>
        <vt:i4>4</vt:i4>
      </vt:variant>
      <vt:variant>
        <vt:lpstr>Títulos de diapositiva</vt:lpstr>
      </vt:variant>
      <vt:variant>
        <vt:i4>52</vt:i4>
      </vt:variant>
    </vt:vector>
  </HeadingPairs>
  <TitlesOfParts>
    <vt:vector size="62" baseType="lpstr">
      <vt:lpstr>Arial Unicode MS</vt:lpstr>
      <vt:lpstr>Arial</vt:lpstr>
      <vt:lpstr>Calibri</vt:lpstr>
      <vt:lpstr>Courier New</vt:lpstr>
      <vt:lpstr>Palatino Linotype</vt:lpstr>
      <vt:lpstr>Times New Roman</vt:lpstr>
      <vt:lpstr>Diseño predeterminado</vt:lpstr>
      <vt:lpstr>1_Diseño predeterminado</vt:lpstr>
      <vt:lpstr>Galería</vt:lpstr>
      <vt:lpstr>1_Galería</vt:lpstr>
      <vt:lpstr>Presentación de PowerPoint</vt:lpstr>
      <vt:lpstr>Presentación de PowerPoint</vt:lpstr>
      <vt:lpstr>Presentación de PowerPoint</vt:lpstr>
      <vt:lpstr>Presentación de PowerPoint</vt:lpstr>
      <vt:lpstr>Sistemas Afectivos Los Sistemas Afectivos (Saf), son sistemas que detectan y muestran sentimientos, incluyendo sistemas que interactúan con su entorno, con las personas y entre ello mismos. </vt:lpstr>
      <vt:lpstr>Sistemas Afectivos básicos   Sistemas que detectan sentimientos  Sistemas que muestran sentimientos  Sistemas que detectan y muestran sentimientos  Universos afectivos   Interacción entre diferentes tipos de sistemas afectivos</vt:lpstr>
      <vt:lpstr>Presentación de PowerPoint</vt:lpstr>
      <vt:lpstr>Presentación de PowerPoint</vt:lpstr>
      <vt:lpstr>Presentación de PowerPoint</vt:lpstr>
      <vt:lpstr>FGS y Juan Martín González Vázquez 1983 </vt:lpstr>
      <vt:lpstr>Presentación de PowerPoint</vt:lpstr>
      <vt:lpstr>Presentación de PowerPoint</vt:lpstr>
      <vt:lpstr>Presentación de PowerPoint</vt:lpstr>
      <vt:lpstr>Presentación de PowerPoint</vt:lpstr>
      <vt:lpstr>Antecedentes Teleología Área de la Filosofía que  estudia los fines o propósitos  Fin Básico sobrevivir Sobrevivencia del individuo y sobrevivencia de la especie</vt:lpstr>
      <vt:lpstr>A partir de los años 40 del siglo XX Isaac Asimov  comenzó a escribir una serie de cuentos y novelas sobre robots, donde establece varia “leyes de la robótica”  En estos trabajos  Asimov  muestra que no importa cuantas leyes establezca, tarde o temprano ocurrirá algo que no esta cubierto por estas, leyes  </vt:lpstr>
      <vt:lpstr>Las Leyes de la Robótica de Isaac Asimov Tres leyes de la robótica  Primera Ley. Un robot no puede dañar a un ser humano o, por su inacción, dejar que un ser humano resulte dañado   Segunda Ley. Un robot debe obedecer las órdenes dadas por los seres humanos excepto cuando tales órdenes entren en conflicto con la Primera Ley.   Tercera Ley. Un robot debe proteger su propia existencia hasta donde esta protección no entre en conflicto con la Primera o la Segunda Ley</vt:lpstr>
      <vt:lpstr>Las leyes de la robótica aparecen en muchos de los trabajos publicados por Asimov como las recopilaciones de cuentos Yo, Robot y Los Robots (The Complete Robot).  En estos cuentos Asimov muestra en general  como tarde o temprano los robots tiene problemas al tratar de aplicar las leyes.</vt:lpstr>
      <vt:lpstr>Teorema de Gödel   Sistemas Formales Teorema de Gödel Sistemas Evolutivos Afectivos</vt:lpstr>
      <vt:lpstr>Tamagotchi  o mascotas virtuales Tamagotchi “Un Tamagotchi (たまごっち Tamagotchi)    mascota virtual creada en 1996 por Aki Maita y comercializada por Bandai.  El Tamagotchi es un aparato con forma de huevo del tamaño de la palma de la mano que tiene una pantalla en blanco y negro pixelada, donde se puede ver a la mascota virtual... ...El nombre combina la palabra japonesa para decir huevo («tamago») y la silaba «chi» que denota afecto.”  (Wikipedia, 3 de Octubre del 2009) http://es.wikipedia.org/wiki/Tamagotchi</vt:lpstr>
      <vt:lpstr>Manejan procesos, datos y estructuras para representar sentimientos   Por ejemplo mediante una variable se puede representar que tanto “afecto” a recibido el Tamagotchi,   si ha recibido mucho afecto entonces el valor de la variable es por ejemplo 100, conforme pasa el tiempo y no recibe afecto la variable va disminuyendo su valor hasta que vale cero y el Tamagotchi muere por falta de cariño</vt:lpstr>
      <vt:lpstr>Presentación de PowerPoint</vt:lpstr>
      <vt:lpstr>Presentación de PowerPoint</vt:lpstr>
      <vt:lpstr>Bichos afectivos   Creación de espacios con bichos afectivos  Sistema Afectivo,  Desarrollado por Jesús Rodríguez Salazar 18/mayo/2004, Ciudad de México ESCOM del IPN </vt:lpstr>
      <vt:lpstr>Presentación de PowerPoint</vt:lpstr>
      <vt:lpstr>Presentación de PowerPoint</vt:lpstr>
      <vt:lpstr>A partir de este universo podemos construir una gran cantidad de sistemas afectivos,   uno muy simple es un sistema donde los bichos se están moviendo por la cuadricula y cada vez que se encuentran aumenta el valor de una variable que indica afecto,  cuando la variable pasa de cierto valor (por ejemplo 6) los bichos se “enamoran” y empiezan a moverse juntos   La implementación es muy simple ya que lo único que se necesita es una matriz donde se muestra cuantas veces se han encontrado los bichos    A  B  C  D  E  A  0 0  0  0  0 B  0 0  0  0  0 C  0 0  0  0  0 D  0 0  0  0  0 E  0 0  0  0  0</vt:lpstr>
      <vt:lpstr>Presentación de PowerPoint</vt:lpstr>
      <vt:lpstr>Presentación de PowerPoint</vt:lpstr>
      <vt:lpstr>Presentación de PowerPoint</vt:lpstr>
      <vt:lpstr>A partir del ejemplo anterior se puede desarrollar una gran cantidad de sistemas afectivos   Por ejemplo a cada bicho se le puede asociar un conjunto de variables que indican características como sexo y edad   y establecer que los bichos se van ha atraer cuando sean de sexo diferentes y de edades parecidas,  con lo cual el contador de la matriz solo se incrementaría cuando se encuentren dos bichos de sexos diferentes y edades parecidas</vt:lpstr>
      <vt:lpstr>Otro ejemplo es cuando  a cada bicho se le asocia un vector de características (sexo, edad, estatura, color de piel, grado de estudios, etc.)  y otro vector de atracción donde se indique cosas que le atraen o repelen, como por ejemplo, sexo y rango de edad de  los bichos que le atraen, rango de estatura, color de pie, etc., o color de piel que no le gusta, etc.  las cosas que atraen incrementan el valor del contador y las que repelen decrementan el contado, con lo cual se pueden llegar a tener valores negativos</vt:lpstr>
      <vt:lpstr>Otro ejemplo es cuando  a cada bicho se le asocia un vector de características (sexo, edad, estatura, color de piel, grado de estudios, etc.)  y otro vector de atracción donde se indique cosas que le atraen o repelen, como por ejemplo, sexo y rango de edad de  los bichos que le atraen, rango de estatura, color de pie, etc., o color de piel que no le gusta, etc.  las cosas que atraen incrementan el valor del contador y las que repelen decrementan el contado, con lo cual se pueden llegar a tener valores negativos    Cuando se desarrollan universos de este tipo se dan situaciones interesantes,  si se encuentra un bicho X  con otro bicho Y es posible que X se vea atraído por Y, pero Y se sienta repelido por X, con lo que los valores de la matriz ya no son simétricos,   y se pueden dar situaciones tipo amor odio o de múltiples bichos atraídos hacia un bicho en particular, etc.</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Sistemas Afectivos</dc:title>
  <dc:creator>FGS</dc:creator>
  <cp:lastModifiedBy>Fernando Galindo Soria</cp:lastModifiedBy>
  <cp:revision>234</cp:revision>
  <dcterms:created xsi:type="dcterms:W3CDTF">2009-10-17T23:56:16Z</dcterms:created>
  <dcterms:modified xsi:type="dcterms:W3CDTF">2024-08-23T05:33:40Z</dcterms:modified>
</cp:coreProperties>
</file>